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410" r:id="rId5"/>
    <p:sldId id="411" r:id="rId6"/>
    <p:sldId id="413" r:id="rId7"/>
    <p:sldId id="415" r:id="rId8"/>
    <p:sldId id="414" r:id="rId9"/>
    <p:sldId id="412" r:id="rId10"/>
    <p:sldId id="416" r:id="rId11"/>
    <p:sldId id="417" r:id="rId12"/>
    <p:sldId id="418" r:id="rId13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33CC"/>
    <a:srgbClr val="F8F8F8"/>
    <a:srgbClr val="FFFFCC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DEB971-82ED-44AB-8DC2-CE8AA847786C}" v="282" dt="2019-11-27T09:17:41.522"/>
  </p1510:revLst>
</p1510:revInfo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77300" autoAdjust="0"/>
  </p:normalViewPr>
  <p:slideViewPr>
    <p:cSldViewPr>
      <p:cViewPr varScale="1">
        <p:scale>
          <a:sx n="88" d="100"/>
          <a:sy n="88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ngsbury, Martyn P" userId="61ee6b61-f460-4611-b4bf-6d7af16c5550" providerId="ADAL" clId="{5A676AF9-CDA1-4A30-9E2C-8695482C9F81}"/>
    <pc:docChg chg="undo custSel addSld delSld modSld delMainMaster">
      <pc:chgData name="Kingsbury, Martyn P" userId="61ee6b61-f460-4611-b4bf-6d7af16c5550" providerId="ADAL" clId="{5A676AF9-CDA1-4A30-9E2C-8695482C9F81}" dt="2019-11-27T11:25:08.870" v="825"/>
      <pc:docMkLst>
        <pc:docMk/>
      </pc:docMkLst>
      <pc:sldChg chg="del">
        <pc:chgData name="Kingsbury, Martyn P" userId="61ee6b61-f460-4611-b4bf-6d7af16c5550" providerId="ADAL" clId="{5A676AF9-CDA1-4A30-9E2C-8695482C9F81}" dt="2019-11-27T10:44:56.143" v="662" actId="2696"/>
        <pc:sldMkLst>
          <pc:docMk/>
          <pc:sldMk cId="0" sldId="290"/>
        </pc:sldMkLst>
      </pc:sldChg>
      <pc:sldChg chg="del">
        <pc:chgData name="Kingsbury, Martyn P" userId="61ee6b61-f460-4611-b4bf-6d7af16c5550" providerId="ADAL" clId="{5A676AF9-CDA1-4A30-9E2C-8695482C9F81}" dt="2019-11-27T10:44:54.412" v="661" actId="2696"/>
        <pc:sldMkLst>
          <pc:docMk/>
          <pc:sldMk cId="4138113724" sldId="349"/>
        </pc:sldMkLst>
      </pc:sldChg>
      <pc:sldChg chg="del">
        <pc:chgData name="Kingsbury, Martyn P" userId="61ee6b61-f460-4611-b4bf-6d7af16c5550" providerId="ADAL" clId="{5A676AF9-CDA1-4A30-9E2C-8695482C9F81}" dt="2019-11-27T10:44:57.714" v="663" actId="2696"/>
        <pc:sldMkLst>
          <pc:docMk/>
          <pc:sldMk cId="3785918960" sldId="350"/>
        </pc:sldMkLst>
      </pc:sldChg>
      <pc:sldChg chg="del">
        <pc:chgData name="Kingsbury, Martyn P" userId="61ee6b61-f460-4611-b4bf-6d7af16c5550" providerId="ADAL" clId="{5A676AF9-CDA1-4A30-9E2C-8695482C9F81}" dt="2019-11-27T10:45:01.172" v="664" actId="2696"/>
        <pc:sldMkLst>
          <pc:docMk/>
          <pc:sldMk cId="2444930045" sldId="351"/>
        </pc:sldMkLst>
      </pc:sldChg>
      <pc:sldChg chg="del">
        <pc:chgData name="Kingsbury, Martyn P" userId="61ee6b61-f460-4611-b4bf-6d7af16c5550" providerId="ADAL" clId="{5A676AF9-CDA1-4A30-9E2C-8695482C9F81}" dt="2019-11-27T10:44:50.207" v="660" actId="2696"/>
        <pc:sldMkLst>
          <pc:docMk/>
          <pc:sldMk cId="4140694076" sldId="357"/>
        </pc:sldMkLst>
      </pc:sldChg>
      <pc:sldChg chg="modSp">
        <pc:chgData name="Kingsbury, Martyn P" userId="61ee6b61-f460-4611-b4bf-6d7af16c5550" providerId="ADAL" clId="{5A676AF9-CDA1-4A30-9E2C-8695482C9F81}" dt="2019-11-27T10:11:50.758" v="8" actId="1076"/>
        <pc:sldMkLst>
          <pc:docMk/>
          <pc:sldMk cId="1330133213" sldId="410"/>
        </pc:sldMkLst>
        <pc:spChg chg="mod">
          <ac:chgData name="Kingsbury, Martyn P" userId="61ee6b61-f460-4611-b4bf-6d7af16c5550" providerId="ADAL" clId="{5A676AF9-CDA1-4A30-9E2C-8695482C9F81}" dt="2019-11-27T10:11:50.758" v="8" actId="1076"/>
          <ac:spMkLst>
            <pc:docMk/>
            <pc:sldMk cId="1330133213" sldId="410"/>
            <ac:spMk id="2" creationId="{6DCBCB07-256B-934F-BD8A-A886BB950A46}"/>
          </ac:spMkLst>
        </pc:spChg>
        <pc:spChg chg="mod">
          <ac:chgData name="Kingsbury, Martyn P" userId="61ee6b61-f460-4611-b4bf-6d7af16c5550" providerId="ADAL" clId="{5A676AF9-CDA1-4A30-9E2C-8695482C9F81}" dt="2019-11-27T10:11:41.789" v="7" actId="1076"/>
          <ac:spMkLst>
            <pc:docMk/>
            <pc:sldMk cId="1330133213" sldId="410"/>
            <ac:spMk id="4" creationId="{FDFCE75E-24DF-4F6E-9192-29001DB2E98F}"/>
          </ac:spMkLst>
        </pc:spChg>
      </pc:sldChg>
      <pc:sldChg chg="modSp">
        <pc:chgData name="Kingsbury, Martyn P" userId="61ee6b61-f460-4611-b4bf-6d7af16c5550" providerId="ADAL" clId="{5A676AF9-CDA1-4A30-9E2C-8695482C9F81}" dt="2019-11-27T10:34:43.371" v="416" actId="6549"/>
        <pc:sldMkLst>
          <pc:docMk/>
          <pc:sldMk cId="3960555309" sldId="411"/>
        </pc:sldMkLst>
        <pc:spChg chg="mod">
          <ac:chgData name="Kingsbury, Martyn P" userId="61ee6b61-f460-4611-b4bf-6d7af16c5550" providerId="ADAL" clId="{5A676AF9-CDA1-4A30-9E2C-8695482C9F81}" dt="2019-11-27T10:34:43.371" v="416" actId="6549"/>
          <ac:spMkLst>
            <pc:docMk/>
            <pc:sldMk cId="3960555309" sldId="411"/>
            <ac:spMk id="2" creationId="{881A9A81-EA7C-4D90-8A4B-4BC5568F8626}"/>
          </ac:spMkLst>
        </pc:spChg>
      </pc:sldChg>
      <pc:sldChg chg="addSp modSp modAnim">
        <pc:chgData name="Kingsbury, Martyn P" userId="61ee6b61-f460-4611-b4bf-6d7af16c5550" providerId="ADAL" clId="{5A676AF9-CDA1-4A30-9E2C-8695482C9F81}" dt="2019-11-27T10:50:01.109" v="684"/>
        <pc:sldMkLst>
          <pc:docMk/>
          <pc:sldMk cId="4088300438" sldId="412"/>
        </pc:sldMkLst>
        <pc:spChg chg="add mod">
          <ac:chgData name="Kingsbury, Martyn P" userId="61ee6b61-f460-4611-b4bf-6d7af16c5550" providerId="ADAL" clId="{5A676AF9-CDA1-4A30-9E2C-8695482C9F81}" dt="2019-11-27T10:41:28.881" v="607" actId="1076"/>
          <ac:spMkLst>
            <pc:docMk/>
            <pc:sldMk cId="4088300438" sldId="412"/>
            <ac:spMk id="33" creationId="{EA1FB0FF-A86E-49BC-A4FB-6B35491F9116}"/>
          </ac:spMkLst>
        </pc:spChg>
        <pc:grpChg chg="mod">
          <ac:chgData name="Kingsbury, Martyn P" userId="61ee6b61-f460-4611-b4bf-6d7af16c5550" providerId="ADAL" clId="{5A676AF9-CDA1-4A30-9E2C-8695482C9F81}" dt="2019-11-27T10:37:18.731" v="455" actId="1037"/>
          <ac:grpSpMkLst>
            <pc:docMk/>
            <pc:sldMk cId="4088300438" sldId="412"/>
            <ac:grpSpMk id="14" creationId="{A30FCFCE-2E9A-4A17-87A8-29A652E47FDD}"/>
          </ac:grpSpMkLst>
        </pc:grpChg>
      </pc:sldChg>
      <pc:sldChg chg="modAnim">
        <pc:chgData name="Kingsbury, Martyn P" userId="61ee6b61-f460-4611-b4bf-6d7af16c5550" providerId="ADAL" clId="{5A676AF9-CDA1-4A30-9E2C-8695482C9F81}" dt="2019-11-27T10:46:47.360" v="679"/>
        <pc:sldMkLst>
          <pc:docMk/>
          <pc:sldMk cId="859894947" sldId="413"/>
        </pc:sldMkLst>
      </pc:sldChg>
      <pc:sldChg chg="modSp modAnim">
        <pc:chgData name="Kingsbury, Martyn P" userId="61ee6b61-f460-4611-b4bf-6d7af16c5550" providerId="ADAL" clId="{5A676AF9-CDA1-4A30-9E2C-8695482C9F81}" dt="2019-11-27T10:47:47.412" v="680"/>
        <pc:sldMkLst>
          <pc:docMk/>
          <pc:sldMk cId="2651957449" sldId="414"/>
        </pc:sldMkLst>
        <pc:spChg chg="mod">
          <ac:chgData name="Kingsbury, Martyn P" userId="61ee6b61-f460-4611-b4bf-6d7af16c5550" providerId="ADAL" clId="{5A676AF9-CDA1-4A30-9E2C-8695482C9F81}" dt="2019-11-27T10:12:40.896" v="11" actId="5793"/>
          <ac:spMkLst>
            <pc:docMk/>
            <pc:sldMk cId="2651957449" sldId="414"/>
            <ac:spMk id="3" creationId="{57AD3F76-7293-447D-884E-263686163541}"/>
          </ac:spMkLst>
        </pc:spChg>
      </pc:sldChg>
      <pc:sldChg chg="addSp modSp modAnim">
        <pc:chgData name="Kingsbury, Martyn P" userId="61ee6b61-f460-4611-b4bf-6d7af16c5550" providerId="ADAL" clId="{5A676AF9-CDA1-4A30-9E2C-8695482C9F81}" dt="2019-11-27T10:45:24.789" v="677"/>
        <pc:sldMkLst>
          <pc:docMk/>
          <pc:sldMk cId="2354774173" sldId="416"/>
        </pc:sldMkLst>
        <pc:spChg chg="add mod">
          <ac:chgData name="Kingsbury, Martyn P" userId="61ee6b61-f460-4611-b4bf-6d7af16c5550" providerId="ADAL" clId="{5A676AF9-CDA1-4A30-9E2C-8695482C9F81}" dt="2019-11-27T10:44:00.777" v="656" actId="1076"/>
          <ac:spMkLst>
            <pc:docMk/>
            <pc:sldMk cId="2354774173" sldId="416"/>
            <ac:spMk id="21" creationId="{D6EB041E-51F1-45DF-8CD4-21BD8A7A831C}"/>
          </ac:spMkLst>
        </pc:spChg>
        <pc:grpChg chg="mod">
          <ac:chgData name="Kingsbury, Martyn P" userId="61ee6b61-f460-4611-b4bf-6d7af16c5550" providerId="ADAL" clId="{5A676AF9-CDA1-4A30-9E2C-8695482C9F81}" dt="2019-11-27T10:33:23.022" v="409" actId="1037"/>
          <ac:grpSpMkLst>
            <pc:docMk/>
            <pc:sldMk cId="2354774173" sldId="416"/>
            <ac:grpSpMk id="2" creationId="{9440CBC6-BAA6-4E30-B60C-0E3C6F0E7EB4}"/>
          </ac:grpSpMkLst>
        </pc:grpChg>
      </pc:sldChg>
      <pc:sldChg chg="addSp delSp modSp add delAnim modAnim">
        <pc:chgData name="Kingsbury, Martyn P" userId="61ee6b61-f460-4611-b4bf-6d7af16c5550" providerId="ADAL" clId="{5A676AF9-CDA1-4A30-9E2C-8695482C9F81}" dt="2019-11-27T11:14:16.642" v="824" actId="313"/>
        <pc:sldMkLst>
          <pc:docMk/>
          <pc:sldMk cId="3106061900" sldId="417"/>
        </pc:sldMkLst>
        <pc:spChg chg="mod topLvl">
          <ac:chgData name="Kingsbury, Martyn P" userId="61ee6b61-f460-4611-b4bf-6d7af16c5550" providerId="ADAL" clId="{5A676AF9-CDA1-4A30-9E2C-8695482C9F81}" dt="2019-11-27T10:18:47.193" v="103" actId="164"/>
          <ac:spMkLst>
            <pc:docMk/>
            <pc:sldMk cId="3106061900" sldId="417"/>
            <ac:spMk id="8" creationId="{7D148689-9E94-483A-ABA4-1C9F956C0750}"/>
          </ac:spMkLst>
        </pc:spChg>
        <pc:spChg chg="del mod topLvl">
          <ac:chgData name="Kingsbury, Martyn P" userId="61ee6b61-f460-4611-b4bf-6d7af16c5550" providerId="ADAL" clId="{5A676AF9-CDA1-4A30-9E2C-8695482C9F81}" dt="2019-11-27T10:17:00.566" v="59" actId="478"/>
          <ac:spMkLst>
            <pc:docMk/>
            <pc:sldMk cId="3106061900" sldId="417"/>
            <ac:spMk id="9" creationId="{EE0EAB2C-D60B-4FAA-8A7F-2829E674AD20}"/>
          </ac:spMkLst>
        </pc:spChg>
        <pc:spChg chg="mod topLvl">
          <ac:chgData name="Kingsbury, Martyn P" userId="61ee6b61-f460-4611-b4bf-6d7af16c5550" providerId="ADAL" clId="{5A676AF9-CDA1-4A30-9E2C-8695482C9F81}" dt="2019-11-27T10:18:47.193" v="103" actId="164"/>
          <ac:spMkLst>
            <pc:docMk/>
            <pc:sldMk cId="3106061900" sldId="417"/>
            <ac:spMk id="10" creationId="{0B905168-2348-439D-BE4F-EBD9084727F8}"/>
          </ac:spMkLst>
        </pc:spChg>
        <pc:spChg chg="mod topLvl">
          <ac:chgData name="Kingsbury, Martyn P" userId="61ee6b61-f460-4611-b4bf-6d7af16c5550" providerId="ADAL" clId="{5A676AF9-CDA1-4A30-9E2C-8695482C9F81}" dt="2019-11-27T10:18:47.193" v="103" actId="164"/>
          <ac:spMkLst>
            <pc:docMk/>
            <pc:sldMk cId="3106061900" sldId="417"/>
            <ac:spMk id="11" creationId="{4220A48A-F2FE-4463-BCA9-09A4E71636D8}"/>
          </ac:spMkLst>
        </pc:spChg>
        <pc:spChg chg="add mod">
          <ac:chgData name="Kingsbury, Martyn P" userId="61ee6b61-f460-4611-b4bf-6d7af16c5550" providerId="ADAL" clId="{5A676AF9-CDA1-4A30-9E2C-8695482C9F81}" dt="2019-11-27T10:29:18.081" v="273" actId="1036"/>
          <ac:spMkLst>
            <pc:docMk/>
            <pc:sldMk cId="3106061900" sldId="417"/>
            <ac:spMk id="12" creationId="{5446740C-A8BE-42C4-9DB9-199408AABCBE}"/>
          </ac:spMkLst>
        </pc:spChg>
        <pc:spChg chg="mod">
          <ac:chgData name="Kingsbury, Martyn P" userId="61ee6b61-f460-4611-b4bf-6d7af16c5550" providerId="ADAL" clId="{5A676AF9-CDA1-4A30-9E2C-8695482C9F81}" dt="2019-11-27T10:13:40.699" v="21" actId="20577"/>
          <ac:spMkLst>
            <pc:docMk/>
            <pc:sldMk cId="3106061900" sldId="417"/>
            <ac:spMk id="13" creationId="{7048D347-5918-4EBA-AB79-ABF44EBE1C2C}"/>
          </ac:spMkLst>
        </pc:spChg>
        <pc:spChg chg="add mod">
          <ac:chgData name="Kingsbury, Martyn P" userId="61ee6b61-f460-4611-b4bf-6d7af16c5550" providerId="ADAL" clId="{5A676AF9-CDA1-4A30-9E2C-8695482C9F81}" dt="2019-11-27T10:32:48.160" v="332" actId="207"/>
          <ac:spMkLst>
            <pc:docMk/>
            <pc:sldMk cId="3106061900" sldId="417"/>
            <ac:spMk id="14" creationId="{D211ECE2-F5D9-495C-987B-EA6AB5F5C9E3}"/>
          </ac:spMkLst>
        </pc:spChg>
        <pc:spChg chg="add mod">
          <ac:chgData name="Kingsbury, Martyn P" userId="61ee6b61-f460-4611-b4bf-6d7af16c5550" providerId="ADAL" clId="{5A676AF9-CDA1-4A30-9E2C-8695482C9F81}" dt="2019-11-27T10:18:47.193" v="103" actId="164"/>
          <ac:spMkLst>
            <pc:docMk/>
            <pc:sldMk cId="3106061900" sldId="417"/>
            <ac:spMk id="21" creationId="{5698A79E-0AE1-4EBF-880E-533BB5B70096}"/>
          </ac:spMkLst>
        </pc:spChg>
        <pc:spChg chg="mod">
          <ac:chgData name="Kingsbury, Martyn P" userId="61ee6b61-f460-4611-b4bf-6d7af16c5550" providerId="ADAL" clId="{5A676AF9-CDA1-4A30-9E2C-8695482C9F81}" dt="2019-11-27T10:20:09.949" v="119" actId="27636"/>
          <ac:spMkLst>
            <pc:docMk/>
            <pc:sldMk cId="3106061900" sldId="417"/>
            <ac:spMk id="24" creationId="{C946A217-8056-4EC0-A283-A5F79F445A65}"/>
          </ac:spMkLst>
        </pc:spChg>
        <pc:spChg chg="mod">
          <ac:chgData name="Kingsbury, Martyn P" userId="61ee6b61-f460-4611-b4bf-6d7af16c5550" providerId="ADAL" clId="{5A676AF9-CDA1-4A30-9E2C-8695482C9F81}" dt="2019-11-27T10:20:09.949" v="120" actId="27636"/>
          <ac:spMkLst>
            <pc:docMk/>
            <pc:sldMk cId="3106061900" sldId="417"/>
            <ac:spMk id="25" creationId="{81AF6B7D-B170-42B0-8F46-71F3261F62CC}"/>
          </ac:spMkLst>
        </pc:spChg>
        <pc:spChg chg="mod">
          <ac:chgData name="Kingsbury, Martyn P" userId="61ee6b61-f460-4611-b4bf-6d7af16c5550" providerId="ADAL" clId="{5A676AF9-CDA1-4A30-9E2C-8695482C9F81}" dt="2019-11-27T10:20:09.964" v="121" actId="27636"/>
          <ac:spMkLst>
            <pc:docMk/>
            <pc:sldMk cId="3106061900" sldId="417"/>
            <ac:spMk id="26" creationId="{B68058A6-5D21-48F9-8316-3255051E3151}"/>
          </ac:spMkLst>
        </pc:spChg>
        <pc:spChg chg="mod">
          <ac:chgData name="Kingsbury, Martyn P" userId="61ee6b61-f460-4611-b4bf-6d7af16c5550" providerId="ADAL" clId="{5A676AF9-CDA1-4A30-9E2C-8695482C9F81}" dt="2019-11-27T10:20:09.964" v="122" actId="27636"/>
          <ac:spMkLst>
            <pc:docMk/>
            <pc:sldMk cId="3106061900" sldId="417"/>
            <ac:spMk id="27" creationId="{4B2360C2-9366-47B2-89CB-8E365EA3D5E3}"/>
          </ac:spMkLst>
        </pc:spChg>
        <pc:spChg chg="del">
          <ac:chgData name="Kingsbury, Martyn P" userId="61ee6b61-f460-4611-b4bf-6d7af16c5550" providerId="ADAL" clId="{5A676AF9-CDA1-4A30-9E2C-8695482C9F81}" dt="2019-11-27T10:19:23.499" v="108" actId="478"/>
          <ac:spMkLst>
            <pc:docMk/>
            <pc:sldMk cId="3106061900" sldId="417"/>
            <ac:spMk id="35" creationId="{1F5A5B19-EEB4-453A-8D42-EA6CBD189D24}"/>
          </ac:spMkLst>
        </pc:spChg>
        <pc:spChg chg="mod">
          <ac:chgData name="Kingsbury, Martyn P" userId="61ee6b61-f460-4611-b4bf-6d7af16c5550" providerId="ADAL" clId="{5A676AF9-CDA1-4A30-9E2C-8695482C9F81}" dt="2019-11-27T10:31:42.275" v="297" actId="208"/>
          <ac:spMkLst>
            <pc:docMk/>
            <pc:sldMk cId="3106061900" sldId="417"/>
            <ac:spMk id="37" creationId="{71ACA912-B115-47AA-89DD-EC1340A83380}"/>
          </ac:spMkLst>
        </pc:spChg>
        <pc:spChg chg="add mod">
          <ac:chgData name="Kingsbury, Martyn P" userId="61ee6b61-f460-4611-b4bf-6d7af16c5550" providerId="ADAL" clId="{5A676AF9-CDA1-4A30-9E2C-8695482C9F81}" dt="2019-11-27T10:29:18.081" v="273" actId="1036"/>
          <ac:spMkLst>
            <pc:docMk/>
            <pc:sldMk cId="3106061900" sldId="417"/>
            <ac:spMk id="72" creationId="{BA73F601-09D6-4D2C-B691-D90A7B33B945}"/>
          </ac:spMkLst>
        </pc:spChg>
        <pc:spChg chg="add mod">
          <ac:chgData name="Kingsbury, Martyn P" userId="61ee6b61-f460-4611-b4bf-6d7af16c5550" providerId="ADAL" clId="{5A676AF9-CDA1-4A30-9E2C-8695482C9F81}" dt="2019-11-27T10:29:18.081" v="273" actId="1036"/>
          <ac:spMkLst>
            <pc:docMk/>
            <pc:sldMk cId="3106061900" sldId="417"/>
            <ac:spMk id="73" creationId="{270E91C9-77E6-4924-9114-739CB90EF54A}"/>
          </ac:spMkLst>
        </pc:spChg>
        <pc:spChg chg="add mod">
          <ac:chgData name="Kingsbury, Martyn P" userId="61ee6b61-f460-4611-b4bf-6d7af16c5550" providerId="ADAL" clId="{5A676AF9-CDA1-4A30-9E2C-8695482C9F81}" dt="2019-11-27T10:29:18.081" v="273" actId="1036"/>
          <ac:spMkLst>
            <pc:docMk/>
            <pc:sldMk cId="3106061900" sldId="417"/>
            <ac:spMk id="74" creationId="{A46B99E4-DE99-47AF-8321-360E40E32C47}"/>
          </ac:spMkLst>
        </pc:spChg>
        <pc:spChg chg="add mod">
          <ac:chgData name="Kingsbury, Martyn P" userId="61ee6b61-f460-4611-b4bf-6d7af16c5550" providerId="ADAL" clId="{5A676AF9-CDA1-4A30-9E2C-8695482C9F81}" dt="2019-11-27T10:30:30.225" v="294" actId="1035"/>
          <ac:spMkLst>
            <pc:docMk/>
            <pc:sldMk cId="3106061900" sldId="417"/>
            <ac:spMk id="75" creationId="{97EC16DD-773B-4E92-A184-E8D6B5041281}"/>
          </ac:spMkLst>
        </pc:spChg>
        <pc:spChg chg="add del">
          <ac:chgData name="Kingsbury, Martyn P" userId="61ee6b61-f460-4611-b4bf-6d7af16c5550" providerId="ADAL" clId="{5A676AF9-CDA1-4A30-9E2C-8695482C9F81}" dt="2019-11-27T10:52:44.881" v="686" actId="478"/>
          <ac:spMkLst>
            <pc:docMk/>
            <pc:sldMk cId="3106061900" sldId="417"/>
            <ac:spMk id="76" creationId="{30D258C1-E70B-4909-BA4A-A3AD68D83F38}"/>
          </ac:spMkLst>
        </pc:spChg>
        <pc:spChg chg="add mod">
          <ac:chgData name="Kingsbury, Martyn P" userId="61ee6b61-f460-4611-b4bf-6d7af16c5550" providerId="ADAL" clId="{5A676AF9-CDA1-4A30-9E2C-8695482C9F81}" dt="2019-11-27T11:14:16.642" v="824" actId="313"/>
          <ac:spMkLst>
            <pc:docMk/>
            <pc:sldMk cId="3106061900" sldId="417"/>
            <ac:spMk id="77" creationId="{D646348A-6351-4967-9858-00D3FFB7E89F}"/>
          </ac:spMkLst>
        </pc:spChg>
        <pc:grpChg chg="del">
          <ac:chgData name="Kingsbury, Martyn P" userId="61ee6b61-f460-4611-b4bf-6d7af16c5550" providerId="ADAL" clId="{5A676AF9-CDA1-4A30-9E2C-8695482C9F81}" dt="2019-11-27T10:14:01.042" v="22" actId="165"/>
          <ac:grpSpMkLst>
            <pc:docMk/>
            <pc:sldMk cId="3106061900" sldId="417"/>
            <ac:grpSpMk id="2" creationId="{9440CBC6-BAA6-4E30-B60C-0E3C6F0E7EB4}"/>
          </ac:grpSpMkLst>
        </pc:grpChg>
        <pc:grpChg chg="add mod">
          <ac:chgData name="Kingsbury, Martyn P" userId="61ee6b61-f460-4611-b4bf-6d7af16c5550" providerId="ADAL" clId="{5A676AF9-CDA1-4A30-9E2C-8695482C9F81}" dt="2019-11-27T10:44:34.489" v="659" actId="14100"/>
          <ac:grpSpMkLst>
            <pc:docMk/>
            <pc:sldMk cId="3106061900" sldId="417"/>
            <ac:grpSpMk id="3" creationId="{3107783B-BB47-4FC7-AABD-89F1995E9830}"/>
          </ac:grpSpMkLst>
        </pc:grpChg>
        <pc:grpChg chg="add mod">
          <ac:chgData name="Kingsbury, Martyn P" userId="61ee6b61-f460-4611-b4bf-6d7af16c5550" providerId="ADAL" clId="{5A676AF9-CDA1-4A30-9E2C-8695482C9F81}" dt="2019-11-27T10:29:18.081" v="273" actId="1036"/>
          <ac:grpSpMkLst>
            <pc:docMk/>
            <pc:sldMk cId="3106061900" sldId="417"/>
            <ac:grpSpMk id="23" creationId="{269304EB-4269-44F3-B66F-E2E7FE4C44CF}"/>
          </ac:grpSpMkLst>
        </pc:grpChg>
        <pc:grpChg chg="add del">
          <ac:chgData name="Kingsbury, Martyn P" userId="61ee6b61-f460-4611-b4bf-6d7af16c5550" providerId="ADAL" clId="{5A676AF9-CDA1-4A30-9E2C-8695482C9F81}" dt="2019-11-27T10:20:36.903" v="126" actId="478"/>
          <ac:grpSpMkLst>
            <pc:docMk/>
            <pc:sldMk cId="3106061900" sldId="417"/>
            <ac:grpSpMk id="28" creationId="{974F67B8-0395-48B9-B302-76F32BEBCD79}"/>
          </ac:grpSpMkLst>
        </pc:grpChg>
        <pc:grpChg chg="add mod">
          <ac:chgData name="Kingsbury, Martyn P" userId="61ee6b61-f460-4611-b4bf-6d7af16c5550" providerId="ADAL" clId="{5A676AF9-CDA1-4A30-9E2C-8695482C9F81}" dt="2019-11-27T10:29:18.081" v="273" actId="1036"/>
          <ac:grpSpMkLst>
            <pc:docMk/>
            <pc:sldMk cId="3106061900" sldId="417"/>
            <ac:grpSpMk id="34" creationId="{BDF4DDE0-01FC-4C75-AB80-75F7C31269BF}"/>
          </ac:grpSpMkLst>
        </pc:grpChg>
        <pc:grpChg chg="add del mod">
          <ac:chgData name="Kingsbury, Martyn P" userId="61ee6b61-f460-4611-b4bf-6d7af16c5550" providerId="ADAL" clId="{5A676AF9-CDA1-4A30-9E2C-8695482C9F81}" dt="2019-11-27T10:22:28.575" v="139" actId="478"/>
          <ac:grpSpMkLst>
            <pc:docMk/>
            <pc:sldMk cId="3106061900" sldId="417"/>
            <ac:grpSpMk id="41" creationId="{D64423F5-B9B8-4B86-9615-7EBA414DBB18}"/>
          </ac:grpSpMkLst>
        </pc:grpChg>
        <pc:grpChg chg="add mod">
          <ac:chgData name="Kingsbury, Martyn P" userId="61ee6b61-f460-4611-b4bf-6d7af16c5550" providerId="ADAL" clId="{5A676AF9-CDA1-4A30-9E2C-8695482C9F81}" dt="2019-11-27T10:29:18.081" v="273" actId="1036"/>
          <ac:grpSpMkLst>
            <pc:docMk/>
            <pc:sldMk cId="3106061900" sldId="417"/>
            <ac:grpSpMk id="46" creationId="{DC8F68AF-E87C-4B60-885B-11FC2F44CAD1}"/>
          </ac:grpSpMkLst>
        </pc:grpChg>
        <pc:grpChg chg="del mod">
          <ac:chgData name="Kingsbury, Martyn P" userId="61ee6b61-f460-4611-b4bf-6d7af16c5550" providerId="ADAL" clId="{5A676AF9-CDA1-4A30-9E2C-8695482C9F81}" dt="2019-11-27T10:19:17.218" v="105" actId="478"/>
          <ac:grpSpMkLst>
            <pc:docMk/>
            <pc:sldMk cId="3106061900" sldId="417"/>
            <ac:grpSpMk id="47" creationId="{8A5CEDC2-96EA-43B6-8FD7-4526C276F65E}"/>
          </ac:grpSpMkLst>
        </pc:grpChg>
        <pc:grpChg chg="del">
          <ac:chgData name="Kingsbury, Martyn P" userId="61ee6b61-f460-4611-b4bf-6d7af16c5550" providerId="ADAL" clId="{5A676AF9-CDA1-4A30-9E2C-8695482C9F81}" dt="2019-11-27T10:19:18.508" v="106" actId="478"/>
          <ac:grpSpMkLst>
            <pc:docMk/>
            <pc:sldMk cId="3106061900" sldId="417"/>
            <ac:grpSpMk id="52" creationId="{73ED7FA9-228C-4CEE-B29C-5E9140A30390}"/>
          </ac:grpSpMkLst>
        </pc:grpChg>
        <pc:grpChg chg="add mod">
          <ac:chgData name="Kingsbury, Martyn P" userId="61ee6b61-f460-4611-b4bf-6d7af16c5550" providerId="ADAL" clId="{5A676AF9-CDA1-4A30-9E2C-8695482C9F81}" dt="2019-11-27T10:29:18.081" v="273" actId="1036"/>
          <ac:grpSpMkLst>
            <pc:docMk/>
            <pc:sldMk cId="3106061900" sldId="417"/>
            <ac:grpSpMk id="61" creationId="{02EE72A7-B183-4B81-B057-51DE4C1FB0DD}"/>
          </ac:grpSpMkLst>
        </pc:grpChg>
        <pc:grpChg chg="add mod">
          <ac:chgData name="Kingsbury, Martyn P" userId="61ee6b61-f460-4611-b4bf-6d7af16c5550" providerId="ADAL" clId="{5A676AF9-CDA1-4A30-9E2C-8695482C9F81}" dt="2019-11-27T10:29:18.081" v="273" actId="1036"/>
          <ac:grpSpMkLst>
            <pc:docMk/>
            <pc:sldMk cId="3106061900" sldId="417"/>
            <ac:grpSpMk id="66" creationId="{E0D266D5-8F91-46C8-BAD0-7FE92CE013B5}"/>
          </ac:grpSpMkLst>
        </pc:grpChg>
        <pc:cxnChg chg="add mod ord">
          <ac:chgData name="Kingsbury, Martyn P" userId="61ee6b61-f460-4611-b4bf-6d7af16c5550" providerId="ADAL" clId="{5A676AF9-CDA1-4A30-9E2C-8695482C9F81}" dt="2019-11-27T10:29:18.081" v="273" actId="1036"/>
          <ac:cxnSpMkLst>
            <pc:docMk/>
            <pc:sldMk cId="3106061900" sldId="417"/>
            <ac:cxnSpMk id="5" creationId="{FF68E745-3FB6-459E-8ED5-DD880CB3791D}"/>
          </ac:cxnSpMkLst>
        </pc:cxnChg>
        <pc:cxnChg chg="add mod">
          <ac:chgData name="Kingsbury, Martyn P" userId="61ee6b61-f460-4611-b4bf-6d7af16c5550" providerId="ADAL" clId="{5A676AF9-CDA1-4A30-9E2C-8695482C9F81}" dt="2019-11-27T10:29:18.081" v="273" actId="1036"/>
          <ac:cxnSpMkLst>
            <pc:docMk/>
            <pc:sldMk cId="3106061900" sldId="417"/>
            <ac:cxnSpMk id="71" creationId="{D62A64A9-5418-46B7-AE54-027F09F8B33A}"/>
          </ac:cxnSpMkLst>
        </pc:cxnChg>
      </pc:sldChg>
      <pc:sldChg chg="add modAnim">
        <pc:chgData name="Kingsbury, Martyn P" userId="61ee6b61-f460-4611-b4bf-6d7af16c5550" providerId="ADAL" clId="{5A676AF9-CDA1-4A30-9E2C-8695482C9F81}" dt="2019-11-27T11:25:08.870" v="825"/>
        <pc:sldMkLst>
          <pc:docMk/>
          <pc:sldMk cId="3040422085" sldId="418"/>
        </pc:sldMkLst>
      </pc:sldChg>
      <pc:sldMasterChg chg="del delSldLayout">
        <pc:chgData name="Kingsbury, Martyn P" userId="61ee6b61-f460-4611-b4bf-6d7af16c5550" providerId="ADAL" clId="{5A676AF9-CDA1-4A30-9E2C-8695482C9F81}" dt="2019-11-27T10:45:01.179" v="676" actId="2696"/>
        <pc:sldMasterMkLst>
          <pc:docMk/>
          <pc:sldMasterMk cId="0" sldId="2147483648"/>
        </pc:sldMasterMkLst>
        <pc:sldLayoutChg chg="del">
          <pc:chgData name="Kingsbury, Martyn P" userId="61ee6b61-f460-4611-b4bf-6d7af16c5550" providerId="ADAL" clId="{5A676AF9-CDA1-4A30-9E2C-8695482C9F81}" dt="2019-11-27T10:45:01.173" v="665" actId="2696"/>
          <pc:sldLayoutMkLst>
            <pc:docMk/>
            <pc:sldMasterMk cId="0" sldId="2147483648"/>
            <pc:sldLayoutMk cId="0" sldId="2147483649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3" v="666" actId="2696"/>
          <pc:sldLayoutMkLst>
            <pc:docMk/>
            <pc:sldMasterMk cId="0" sldId="2147483648"/>
            <pc:sldLayoutMk cId="0" sldId="2147483650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4" v="667" actId="2696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4" v="668" actId="2696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5" v="669" actId="2696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5" v="670" actId="2696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6" v="671" actId="2696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6" v="672" actId="2696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7" v="673" actId="2696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8" v="674" actId="2696"/>
          <pc:sldLayoutMkLst>
            <pc:docMk/>
            <pc:sldMasterMk cId="0" sldId="2147483648"/>
            <pc:sldLayoutMk cId="0" sldId="2147483658"/>
          </pc:sldLayoutMkLst>
        </pc:sldLayoutChg>
        <pc:sldLayoutChg chg="del">
          <pc:chgData name="Kingsbury, Martyn P" userId="61ee6b61-f460-4611-b4bf-6d7af16c5550" providerId="ADAL" clId="{5A676AF9-CDA1-4A30-9E2C-8695482C9F81}" dt="2019-11-27T10:45:01.178" v="675" actId="2696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  <pc:docChgLst>
    <pc:chgData name="Kingsbury, Martyn P" userId="61ee6b61-f460-4611-b4bf-6d7af16c5550" providerId="ADAL" clId="{033A12F6-A956-490B-BF0F-39C27DDC20F5}"/>
    <pc:docChg chg="undo custSel addSld modSld sldOrd">
      <pc:chgData name="Kingsbury, Martyn P" userId="61ee6b61-f460-4611-b4bf-6d7af16c5550" providerId="ADAL" clId="{033A12F6-A956-490B-BF0F-39C27DDC20F5}" dt="2019-11-27T09:18:00.684" v="1131" actId="1076"/>
      <pc:docMkLst>
        <pc:docMk/>
      </pc:docMkLst>
      <pc:sldChg chg="addSp delSp modSp">
        <pc:chgData name="Kingsbury, Martyn P" userId="61ee6b61-f460-4611-b4bf-6d7af16c5550" providerId="ADAL" clId="{033A12F6-A956-490B-BF0F-39C27DDC20F5}" dt="2019-11-27T08:58:01.448" v="642" actId="20577"/>
        <pc:sldMkLst>
          <pc:docMk/>
          <pc:sldMk cId="4088300438" sldId="412"/>
        </pc:sldMkLst>
        <pc:spChg chg="mod">
          <ac:chgData name="Kingsbury, Martyn P" userId="61ee6b61-f460-4611-b4bf-6d7af16c5550" providerId="ADAL" clId="{033A12F6-A956-490B-BF0F-39C27DDC20F5}" dt="2019-11-27T08:37:29.133" v="23" actId="338"/>
          <ac:spMkLst>
            <pc:docMk/>
            <pc:sldMk cId="4088300438" sldId="412"/>
            <ac:spMk id="8" creationId="{7D148689-9E94-483A-ABA4-1C9F956C0750}"/>
          </ac:spMkLst>
        </pc:spChg>
        <pc:spChg chg="mod">
          <ac:chgData name="Kingsbury, Martyn P" userId="61ee6b61-f460-4611-b4bf-6d7af16c5550" providerId="ADAL" clId="{033A12F6-A956-490B-BF0F-39C27DDC20F5}" dt="2019-11-27T08:37:29.133" v="23" actId="338"/>
          <ac:spMkLst>
            <pc:docMk/>
            <pc:sldMk cId="4088300438" sldId="412"/>
            <ac:spMk id="9" creationId="{EE0EAB2C-D60B-4FAA-8A7F-2829E674AD20}"/>
          </ac:spMkLst>
        </pc:spChg>
        <pc:spChg chg="mod">
          <ac:chgData name="Kingsbury, Martyn P" userId="61ee6b61-f460-4611-b4bf-6d7af16c5550" providerId="ADAL" clId="{033A12F6-A956-490B-BF0F-39C27DDC20F5}" dt="2019-11-27T08:37:29.133" v="23" actId="338"/>
          <ac:spMkLst>
            <pc:docMk/>
            <pc:sldMk cId="4088300438" sldId="412"/>
            <ac:spMk id="10" creationId="{0B905168-2348-439D-BE4F-EBD9084727F8}"/>
          </ac:spMkLst>
        </pc:spChg>
        <pc:spChg chg="mod">
          <ac:chgData name="Kingsbury, Martyn P" userId="61ee6b61-f460-4611-b4bf-6d7af16c5550" providerId="ADAL" clId="{033A12F6-A956-490B-BF0F-39C27DDC20F5}" dt="2019-11-27T08:37:29.133" v="23" actId="338"/>
          <ac:spMkLst>
            <pc:docMk/>
            <pc:sldMk cId="4088300438" sldId="412"/>
            <ac:spMk id="11" creationId="{4220A48A-F2FE-4463-BCA9-09A4E71636D8}"/>
          </ac:spMkLst>
        </pc:spChg>
        <pc:spChg chg="add mod">
          <ac:chgData name="Kingsbury, Martyn P" userId="61ee6b61-f460-4611-b4bf-6d7af16c5550" providerId="ADAL" clId="{033A12F6-A956-490B-BF0F-39C27DDC20F5}" dt="2019-11-27T08:37:14.732" v="22" actId="1076"/>
          <ac:spMkLst>
            <pc:docMk/>
            <pc:sldMk cId="4088300438" sldId="412"/>
            <ac:spMk id="13" creationId="{7048D347-5918-4EBA-AB79-ABF44EBE1C2C}"/>
          </ac:spMkLst>
        </pc:spChg>
        <pc:spChg chg="mod">
          <ac:chgData name="Kingsbury, Martyn P" userId="61ee6b61-f460-4611-b4bf-6d7af16c5550" providerId="ADAL" clId="{033A12F6-A956-490B-BF0F-39C27DDC20F5}" dt="2019-11-27T08:39:12.525" v="257" actId="27636"/>
          <ac:spMkLst>
            <pc:docMk/>
            <pc:sldMk cId="4088300438" sldId="412"/>
            <ac:spMk id="16" creationId="{4D5F1250-FD97-4736-ABC2-F8DEDC988A75}"/>
          </ac:spMkLst>
        </pc:spChg>
        <pc:spChg chg="mod">
          <ac:chgData name="Kingsbury, Martyn P" userId="61ee6b61-f460-4611-b4bf-6d7af16c5550" providerId="ADAL" clId="{033A12F6-A956-490B-BF0F-39C27DDC20F5}" dt="2019-11-27T08:39:03.943" v="255" actId="20577"/>
          <ac:spMkLst>
            <pc:docMk/>
            <pc:sldMk cId="4088300438" sldId="412"/>
            <ac:spMk id="17" creationId="{E1161840-6035-4A4D-A55A-6B4F57263433}"/>
          </ac:spMkLst>
        </pc:spChg>
        <pc:spChg chg="add del mod">
          <ac:chgData name="Kingsbury, Martyn P" userId="61ee6b61-f460-4611-b4bf-6d7af16c5550" providerId="ADAL" clId="{033A12F6-A956-490B-BF0F-39C27DDC20F5}" dt="2019-11-27T08:39:46.538" v="261" actId="20577"/>
          <ac:spMkLst>
            <pc:docMk/>
            <pc:sldMk cId="4088300438" sldId="412"/>
            <ac:spMk id="18" creationId="{BAEFF765-05B0-49F4-90C2-CA4FD0F43569}"/>
          </ac:spMkLst>
        </pc:spChg>
        <pc:spChg chg="del mod">
          <ac:chgData name="Kingsbury, Martyn P" userId="61ee6b61-f460-4611-b4bf-6d7af16c5550" providerId="ADAL" clId="{033A12F6-A956-490B-BF0F-39C27DDC20F5}" dt="2019-11-27T08:39:19.823" v="258" actId="478"/>
          <ac:spMkLst>
            <pc:docMk/>
            <pc:sldMk cId="4088300438" sldId="412"/>
            <ac:spMk id="19" creationId="{5EDD0318-0CF5-42F6-B9C9-42684D87DB3A}"/>
          </ac:spMkLst>
        </pc:spChg>
        <pc:spChg chg="mod">
          <ac:chgData name="Kingsbury, Martyn P" userId="61ee6b61-f460-4611-b4bf-6d7af16c5550" providerId="ADAL" clId="{033A12F6-A956-490B-BF0F-39C27DDC20F5}" dt="2019-11-27T08:40:21.744" v="264" actId="20577"/>
          <ac:spMkLst>
            <pc:docMk/>
            <pc:sldMk cId="4088300438" sldId="412"/>
            <ac:spMk id="22" creationId="{A516D4E1-60F5-4DE7-B4DF-9CC00C03AF78}"/>
          </ac:spMkLst>
        </pc:spChg>
        <pc:spChg chg="mod">
          <ac:chgData name="Kingsbury, Martyn P" userId="61ee6b61-f460-4611-b4bf-6d7af16c5550" providerId="ADAL" clId="{033A12F6-A956-490B-BF0F-39C27DDC20F5}" dt="2019-11-27T08:40:45.696" v="269" actId="1076"/>
          <ac:spMkLst>
            <pc:docMk/>
            <pc:sldMk cId="4088300438" sldId="412"/>
            <ac:spMk id="26" creationId="{7A67081D-8E76-45C8-A79A-4806A0131DB6}"/>
          </ac:spMkLst>
        </pc:spChg>
        <pc:spChg chg="mod">
          <ac:chgData name="Kingsbury, Martyn P" userId="61ee6b61-f460-4611-b4bf-6d7af16c5550" providerId="ADAL" clId="{033A12F6-A956-490B-BF0F-39C27DDC20F5}" dt="2019-11-27T08:41:06.320" v="272" actId="20577"/>
          <ac:spMkLst>
            <pc:docMk/>
            <pc:sldMk cId="4088300438" sldId="412"/>
            <ac:spMk id="30" creationId="{4FB9947F-E69E-46CD-BD73-FE1F60F4492B}"/>
          </ac:spMkLst>
        </pc:spChg>
        <pc:spChg chg="add mod">
          <ac:chgData name="Kingsbury, Martyn P" userId="61ee6b61-f460-4611-b4bf-6d7af16c5550" providerId="ADAL" clId="{033A12F6-A956-490B-BF0F-39C27DDC20F5}" dt="2019-11-27T08:48:04.021" v="327" actId="14100"/>
          <ac:spMkLst>
            <pc:docMk/>
            <pc:sldMk cId="4088300438" sldId="412"/>
            <ac:spMk id="34" creationId="{5D8E2643-2CD2-41E3-B8A1-F56459A2092A}"/>
          </ac:spMkLst>
        </pc:spChg>
        <pc:spChg chg="add mod">
          <ac:chgData name="Kingsbury, Martyn P" userId="61ee6b61-f460-4611-b4bf-6d7af16c5550" providerId="ADAL" clId="{033A12F6-A956-490B-BF0F-39C27DDC20F5}" dt="2019-11-27T08:48:45.137" v="418" actId="1038"/>
          <ac:spMkLst>
            <pc:docMk/>
            <pc:sldMk cId="4088300438" sldId="412"/>
            <ac:spMk id="35" creationId="{1F5A5B19-EEB4-453A-8D42-EA6CBD189D24}"/>
          </ac:spMkLst>
        </pc:spChg>
        <pc:spChg chg="add mod">
          <ac:chgData name="Kingsbury, Martyn P" userId="61ee6b61-f460-4611-b4bf-6d7af16c5550" providerId="ADAL" clId="{033A12F6-A956-490B-BF0F-39C27DDC20F5}" dt="2019-11-27T08:48:41.258" v="417" actId="1038"/>
          <ac:spMkLst>
            <pc:docMk/>
            <pc:sldMk cId="4088300438" sldId="412"/>
            <ac:spMk id="36" creationId="{0AC5F7A7-F7DD-4BC8-8A37-5406882EAD94}"/>
          </ac:spMkLst>
        </pc:spChg>
        <pc:spChg chg="add mod">
          <ac:chgData name="Kingsbury, Martyn P" userId="61ee6b61-f460-4611-b4bf-6d7af16c5550" providerId="ADAL" clId="{033A12F6-A956-490B-BF0F-39C27DDC20F5}" dt="2019-11-27T08:49:17.609" v="507" actId="1037"/>
          <ac:spMkLst>
            <pc:docMk/>
            <pc:sldMk cId="4088300438" sldId="412"/>
            <ac:spMk id="37" creationId="{71ACA912-B115-47AA-89DD-EC1340A83380}"/>
          </ac:spMkLst>
        </pc:spChg>
        <pc:spChg chg="mod">
          <ac:chgData name="Kingsbury, Martyn P" userId="61ee6b61-f460-4611-b4bf-6d7af16c5550" providerId="ADAL" clId="{033A12F6-A956-490B-BF0F-39C27DDC20F5}" dt="2019-11-27T08:55:21.080" v="528" actId="20577"/>
          <ac:spMkLst>
            <pc:docMk/>
            <pc:sldMk cId="4088300438" sldId="412"/>
            <ac:spMk id="39" creationId="{4103F4B5-817E-4A78-9EBC-F6ED77F5609B}"/>
          </ac:spMkLst>
        </pc:spChg>
        <pc:spChg chg="mod">
          <ac:chgData name="Kingsbury, Martyn P" userId="61ee6b61-f460-4611-b4bf-6d7af16c5550" providerId="ADAL" clId="{033A12F6-A956-490B-BF0F-39C27DDC20F5}" dt="2019-11-27T08:55:17.558" v="527" actId="403"/>
          <ac:spMkLst>
            <pc:docMk/>
            <pc:sldMk cId="4088300438" sldId="412"/>
            <ac:spMk id="40" creationId="{A69311AE-2AA1-4AF9-80D1-2C0E0F99B298}"/>
          </ac:spMkLst>
        </pc:spChg>
        <pc:spChg chg="mod">
          <ac:chgData name="Kingsbury, Martyn P" userId="61ee6b61-f460-4611-b4bf-6d7af16c5550" providerId="ADAL" clId="{033A12F6-A956-490B-BF0F-39C27DDC20F5}" dt="2019-11-27T08:56:44.011" v="543" actId="27636"/>
          <ac:spMkLst>
            <pc:docMk/>
            <pc:sldMk cId="4088300438" sldId="412"/>
            <ac:spMk id="41" creationId="{3DCA3234-4A45-4A29-BE39-91171C0E6005}"/>
          </ac:spMkLst>
        </pc:spChg>
        <pc:spChg chg="mod">
          <ac:chgData name="Kingsbury, Martyn P" userId="61ee6b61-f460-4611-b4bf-6d7af16c5550" providerId="ADAL" clId="{033A12F6-A956-490B-BF0F-39C27DDC20F5}" dt="2019-11-27T08:56:44.003" v="541" actId="27636"/>
          <ac:spMkLst>
            <pc:docMk/>
            <pc:sldMk cId="4088300438" sldId="412"/>
            <ac:spMk id="42" creationId="{76753C1C-520C-4071-B527-9216B00A7FD5}"/>
          </ac:spMkLst>
        </pc:spChg>
        <pc:spChg chg="mod">
          <ac:chgData name="Kingsbury, Martyn P" userId="61ee6b61-f460-4611-b4bf-6d7af16c5550" providerId="ADAL" clId="{033A12F6-A956-490B-BF0F-39C27DDC20F5}" dt="2019-11-27T08:56:57.006" v="566" actId="20577"/>
          <ac:spMkLst>
            <pc:docMk/>
            <pc:sldMk cId="4088300438" sldId="412"/>
            <ac:spMk id="45" creationId="{90E9D19F-E6F5-4186-8067-6F4F27345533}"/>
          </ac:spMkLst>
        </pc:spChg>
        <pc:spChg chg="mod">
          <ac:chgData name="Kingsbury, Martyn P" userId="61ee6b61-f460-4611-b4bf-6d7af16c5550" providerId="ADAL" clId="{033A12F6-A956-490B-BF0F-39C27DDC20F5}" dt="2019-11-27T08:56:43.999" v="540" actId="27636"/>
          <ac:spMkLst>
            <pc:docMk/>
            <pc:sldMk cId="4088300438" sldId="412"/>
            <ac:spMk id="46" creationId="{10F6B3A9-AA16-4BB9-A688-33A4EACC2B0D}"/>
          </ac:spMkLst>
        </pc:spChg>
        <pc:spChg chg="mod">
          <ac:chgData name="Kingsbury, Martyn P" userId="61ee6b61-f460-4611-b4bf-6d7af16c5550" providerId="ADAL" clId="{033A12F6-A956-490B-BF0F-39C27DDC20F5}" dt="2019-11-27T08:56:44.006" v="542" actId="27636"/>
          <ac:spMkLst>
            <pc:docMk/>
            <pc:sldMk cId="4088300438" sldId="412"/>
            <ac:spMk id="47" creationId="{5A6E94C5-86FC-4E8B-BA7F-67D82D735434}"/>
          </ac:spMkLst>
        </pc:spChg>
        <pc:spChg chg="mod">
          <ac:chgData name="Kingsbury, Martyn P" userId="61ee6b61-f460-4611-b4bf-6d7af16c5550" providerId="ADAL" clId="{033A12F6-A956-490B-BF0F-39C27DDC20F5}" dt="2019-11-27T08:57:37.750" v="637" actId="20577"/>
          <ac:spMkLst>
            <pc:docMk/>
            <pc:sldMk cId="4088300438" sldId="412"/>
            <ac:spMk id="50" creationId="{23077EC5-D283-4A6F-B0DF-A65471DBFFCD}"/>
          </ac:spMkLst>
        </pc:spChg>
        <pc:spChg chg="mod">
          <ac:chgData name="Kingsbury, Martyn P" userId="61ee6b61-f460-4611-b4bf-6d7af16c5550" providerId="ADAL" clId="{033A12F6-A956-490B-BF0F-39C27DDC20F5}" dt="2019-11-27T08:57:19.959" v="576" actId="27636"/>
          <ac:spMkLst>
            <pc:docMk/>
            <pc:sldMk cId="4088300438" sldId="412"/>
            <ac:spMk id="51" creationId="{22BB0D4D-A0D7-44C0-90BA-9FB9E16E1A92}"/>
          </ac:spMkLst>
        </pc:spChg>
        <pc:spChg chg="mod">
          <ac:chgData name="Kingsbury, Martyn P" userId="61ee6b61-f460-4611-b4bf-6d7af16c5550" providerId="ADAL" clId="{033A12F6-A956-490B-BF0F-39C27DDC20F5}" dt="2019-11-27T08:57:19.967" v="577" actId="27636"/>
          <ac:spMkLst>
            <pc:docMk/>
            <pc:sldMk cId="4088300438" sldId="412"/>
            <ac:spMk id="52" creationId="{3FA97586-830B-47A8-A48A-51F18C04DEC7}"/>
          </ac:spMkLst>
        </pc:spChg>
        <pc:spChg chg="mod">
          <ac:chgData name="Kingsbury, Martyn P" userId="61ee6b61-f460-4611-b4bf-6d7af16c5550" providerId="ADAL" clId="{033A12F6-A956-490B-BF0F-39C27DDC20F5}" dt="2019-11-27T08:58:01.448" v="642" actId="20577"/>
          <ac:spMkLst>
            <pc:docMk/>
            <pc:sldMk cId="4088300438" sldId="412"/>
            <ac:spMk id="55" creationId="{BF5DEBC2-A112-4F22-BB5C-DCB820A226AA}"/>
          </ac:spMkLst>
        </pc:spChg>
        <pc:spChg chg="mod">
          <ac:chgData name="Kingsbury, Martyn P" userId="61ee6b61-f460-4611-b4bf-6d7af16c5550" providerId="ADAL" clId="{033A12F6-A956-490B-BF0F-39C27DDC20F5}" dt="2019-11-27T08:57:45.474" v="640" actId="27636"/>
          <ac:spMkLst>
            <pc:docMk/>
            <pc:sldMk cId="4088300438" sldId="412"/>
            <ac:spMk id="56" creationId="{6EB1B2E1-1638-403D-8697-E92822865B2F}"/>
          </ac:spMkLst>
        </pc:spChg>
        <pc:spChg chg="mod">
          <ac:chgData name="Kingsbury, Martyn P" userId="61ee6b61-f460-4611-b4bf-6d7af16c5550" providerId="ADAL" clId="{033A12F6-A956-490B-BF0F-39C27DDC20F5}" dt="2019-11-27T08:57:45.469" v="639" actId="27636"/>
          <ac:spMkLst>
            <pc:docMk/>
            <pc:sldMk cId="4088300438" sldId="412"/>
            <ac:spMk id="57" creationId="{59A9D906-C98E-4B3C-8013-E63EB0FA662C}"/>
          </ac:spMkLst>
        </pc:spChg>
        <pc:grpChg chg="add mod">
          <ac:chgData name="Kingsbury, Martyn P" userId="61ee6b61-f460-4611-b4bf-6d7af16c5550" providerId="ADAL" clId="{033A12F6-A956-490B-BF0F-39C27DDC20F5}" dt="2019-11-27T08:37:29.133" v="23" actId="338"/>
          <ac:grpSpMkLst>
            <pc:docMk/>
            <pc:sldMk cId="4088300438" sldId="412"/>
            <ac:grpSpMk id="14" creationId="{A30FCFCE-2E9A-4A17-87A8-29A652E47FDD}"/>
          </ac:grpSpMkLst>
        </pc:grpChg>
        <pc:grpChg chg="add del mod">
          <ac:chgData name="Kingsbury, Martyn P" userId="61ee6b61-f460-4611-b4bf-6d7af16c5550" providerId="ADAL" clId="{033A12F6-A956-490B-BF0F-39C27DDC20F5}" dt="2019-11-27T08:56:17.205" v="534" actId="478"/>
          <ac:grpSpMkLst>
            <pc:docMk/>
            <pc:sldMk cId="4088300438" sldId="412"/>
            <ac:grpSpMk id="15" creationId="{59E15F1A-7A82-4C2C-90CB-CD33A62CFBD9}"/>
          </ac:grpSpMkLst>
        </pc:grpChg>
        <pc:grpChg chg="add del mod">
          <ac:chgData name="Kingsbury, Martyn P" userId="61ee6b61-f460-4611-b4bf-6d7af16c5550" providerId="ADAL" clId="{033A12F6-A956-490B-BF0F-39C27DDC20F5}" dt="2019-11-27T08:56:34.463" v="536" actId="478"/>
          <ac:grpSpMkLst>
            <pc:docMk/>
            <pc:sldMk cId="4088300438" sldId="412"/>
            <ac:grpSpMk id="20" creationId="{02F3CCC8-2004-48D1-9A06-5B978C1A1F6E}"/>
          </ac:grpSpMkLst>
        </pc:grpChg>
        <pc:grpChg chg="add del mod">
          <ac:chgData name="Kingsbury, Martyn P" userId="61ee6b61-f460-4611-b4bf-6d7af16c5550" providerId="ADAL" clId="{033A12F6-A956-490B-BF0F-39C27DDC20F5}" dt="2019-11-27T08:56:36.843" v="537" actId="478"/>
          <ac:grpSpMkLst>
            <pc:docMk/>
            <pc:sldMk cId="4088300438" sldId="412"/>
            <ac:grpSpMk id="24" creationId="{F798C27F-CCB5-467E-A047-9901455098D3}"/>
          </ac:grpSpMkLst>
        </pc:grpChg>
        <pc:grpChg chg="add del mod">
          <ac:chgData name="Kingsbury, Martyn P" userId="61ee6b61-f460-4611-b4bf-6d7af16c5550" providerId="ADAL" clId="{033A12F6-A956-490B-BF0F-39C27DDC20F5}" dt="2019-11-27T08:56:39.073" v="538" actId="478"/>
          <ac:grpSpMkLst>
            <pc:docMk/>
            <pc:sldMk cId="4088300438" sldId="412"/>
            <ac:grpSpMk id="28" creationId="{2F15BEAD-A65B-475A-8546-2AAB5AAD67C5}"/>
          </ac:grpSpMkLst>
        </pc:grpChg>
        <pc:grpChg chg="add mod">
          <ac:chgData name="Kingsbury, Martyn P" userId="61ee6b61-f460-4611-b4bf-6d7af16c5550" providerId="ADAL" clId="{033A12F6-A956-490B-BF0F-39C27DDC20F5}" dt="2019-11-27T08:56:29.384" v="535" actId="1076"/>
          <ac:grpSpMkLst>
            <pc:docMk/>
            <pc:sldMk cId="4088300438" sldId="412"/>
            <ac:grpSpMk id="38" creationId="{D989F701-6973-46A6-826A-D2F614C00CF4}"/>
          </ac:grpSpMkLst>
        </pc:grpChg>
        <pc:grpChg chg="add mod">
          <ac:chgData name="Kingsbury, Martyn P" userId="61ee6b61-f460-4611-b4bf-6d7af16c5550" providerId="ADAL" clId="{033A12F6-A956-490B-BF0F-39C27DDC20F5}" dt="2019-11-27T08:57:11.917" v="574" actId="1038"/>
          <ac:grpSpMkLst>
            <pc:docMk/>
            <pc:sldMk cId="4088300438" sldId="412"/>
            <ac:grpSpMk id="43" creationId="{797D4C66-DFCC-40E5-B397-C335D74E93CD}"/>
          </ac:grpSpMkLst>
        </pc:grpChg>
        <pc:grpChg chg="add mod">
          <ac:chgData name="Kingsbury, Martyn P" userId="61ee6b61-f460-4611-b4bf-6d7af16c5550" providerId="ADAL" clId="{033A12F6-A956-490B-BF0F-39C27DDC20F5}" dt="2019-11-27T08:57:27.506" v="636" actId="1038"/>
          <ac:grpSpMkLst>
            <pc:docMk/>
            <pc:sldMk cId="4088300438" sldId="412"/>
            <ac:grpSpMk id="48" creationId="{1732C218-105D-4AF8-98EC-1DF51EF6E250}"/>
          </ac:grpSpMkLst>
        </pc:grpChg>
        <pc:grpChg chg="add mod">
          <ac:chgData name="Kingsbury, Martyn P" userId="61ee6b61-f460-4611-b4bf-6d7af16c5550" providerId="ADAL" clId="{033A12F6-A956-490B-BF0F-39C27DDC20F5}" dt="2019-11-27T08:57:56.102" v="641" actId="1076"/>
          <ac:grpSpMkLst>
            <pc:docMk/>
            <pc:sldMk cId="4088300438" sldId="412"/>
            <ac:grpSpMk id="53" creationId="{DBF02169-3735-4B34-AC48-5CFCE3131348}"/>
          </ac:grpSpMkLst>
        </pc:grpChg>
        <pc:graphicFrameChg chg="add mod modGraphic">
          <ac:chgData name="Kingsbury, Martyn P" userId="61ee6b61-f460-4611-b4bf-6d7af16c5550" providerId="ADAL" clId="{033A12F6-A956-490B-BF0F-39C27DDC20F5}" dt="2019-11-27T08:45:35.143" v="320" actId="20577"/>
          <ac:graphicFrameMkLst>
            <pc:docMk/>
            <pc:sldMk cId="4088300438" sldId="412"/>
            <ac:graphicFrameMk id="32" creationId="{47D8A541-EBFB-45B8-970F-95A707F1B9B0}"/>
          </ac:graphicFrameMkLst>
        </pc:graphicFrameChg>
      </pc:sldChg>
      <pc:sldChg chg="addSp modSp ord modAnim">
        <pc:chgData name="Kingsbury, Martyn P" userId="61ee6b61-f460-4611-b4bf-6d7af16c5550" providerId="ADAL" clId="{033A12F6-A956-490B-BF0F-39C27DDC20F5}" dt="2019-11-27T09:18:00.684" v="1131" actId="1076"/>
        <pc:sldMkLst>
          <pc:docMk/>
          <pc:sldMk cId="2651957449" sldId="414"/>
        </pc:sldMkLst>
        <pc:spChg chg="add mod">
          <ac:chgData name="Kingsbury, Martyn P" userId="61ee6b61-f460-4611-b4bf-6d7af16c5550" providerId="ADAL" clId="{033A12F6-A956-490B-BF0F-39C27DDC20F5}" dt="2019-11-27T09:18:00.684" v="1131" actId="1076"/>
          <ac:spMkLst>
            <pc:docMk/>
            <pc:sldMk cId="2651957449" sldId="414"/>
            <ac:spMk id="2" creationId="{FE1B860C-094D-44E6-870A-FF63D81C9965}"/>
          </ac:spMkLst>
        </pc:spChg>
        <pc:spChg chg="add mod">
          <ac:chgData name="Kingsbury, Martyn P" userId="61ee6b61-f460-4611-b4bf-6d7af16c5550" providerId="ADAL" clId="{033A12F6-A956-490B-BF0F-39C27DDC20F5}" dt="2019-11-27T09:17:53.116" v="1130" actId="1076"/>
          <ac:spMkLst>
            <pc:docMk/>
            <pc:sldMk cId="2651957449" sldId="414"/>
            <ac:spMk id="3" creationId="{57AD3F76-7293-447D-884E-263686163541}"/>
          </ac:spMkLst>
        </pc:spChg>
      </pc:sldChg>
      <pc:sldChg chg="modSp">
        <pc:chgData name="Kingsbury, Martyn P" userId="61ee6b61-f460-4611-b4bf-6d7af16c5550" providerId="ADAL" clId="{033A12F6-A956-490B-BF0F-39C27DDC20F5}" dt="2019-11-27T08:35:20.461" v="0" actId="313"/>
        <pc:sldMkLst>
          <pc:docMk/>
          <pc:sldMk cId="3923612349" sldId="415"/>
        </pc:sldMkLst>
        <pc:graphicFrameChg chg="modGraphic">
          <ac:chgData name="Kingsbury, Martyn P" userId="61ee6b61-f460-4611-b4bf-6d7af16c5550" providerId="ADAL" clId="{033A12F6-A956-490B-BF0F-39C27DDC20F5}" dt="2019-11-27T08:35:20.461" v="0" actId="313"/>
          <ac:graphicFrameMkLst>
            <pc:docMk/>
            <pc:sldMk cId="3923612349" sldId="415"/>
            <ac:graphicFrameMk id="7" creationId="{3548A3E9-60EE-447A-89BF-59BAB257C213}"/>
          </ac:graphicFrameMkLst>
        </pc:graphicFrameChg>
      </pc:sldChg>
      <pc:sldChg chg="addSp delSp modSp add">
        <pc:chgData name="Kingsbury, Martyn P" userId="61ee6b61-f460-4611-b4bf-6d7af16c5550" providerId="ADAL" clId="{033A12F6-A956-490B-BF0F-39C27DDC20F5}" dt="2019-11-27T09:07:30.163" v="861" actId="20577"/>
        <pc:sldMkLst>
          <pc:docMk/>
          <pc:sldMk cId="2354774173" sldId="416"/>
        </pc:sldMkLst>
        <pc:spChg chg="mod topLvl">
          <ac:chgData name="Kingsbury, Martyn P" userId="61ee6b61-f460-4611-b4bf-6d7af16c5550" providerId="ADAL" clId="{033A12F6-A956-490B-BF0F-39C27DDC20F5}" dt="2019-11-27T09:02:45.221" v="756" actId="338"/>
          <ac:spMkLst>
            <pc:docMk/>
            <pc:sldMk cId="2354774173" sldId="416"/>
            <ac:spMk id="8" creationId="{7D148689-9E94-483A-ABA4-1C9F956C0750}"/>
          </ac:spMkLst>
        </pc:spChg>
        <pc:spChg chg="mod topLvl">
          <ac:chgData name="Kingsbury, Martyn P" userId="61ee6b61-f460-4611-b4bf-6d7af16c5550" providerId="ADAL" clId="{033A12F6-A956-490B-BF0F-39C27DDC20F5}" dt="2019-11-27T09:02:45.221" v="756" actId="338"/>
          <ac:spMkLst>
            <pc:docMk/>
            <pc:sldMk cId="2354774173" sldId="416"/>
            <ac:spMk id="9" creationId="{EE0EAB2C-D60B-4FAA-8A7F-2829E674AD20}"/>
          </ac:spMkLst>
        </pc:spChg>
        <pc:spChg chg="mod topLvl">
          <ac:chgData name="Kingsbury, Martyn P" userId="61ee6b61-f460-4611-b4bf-6d7af16c5550" providerId="ADAL" clId="{033A12F6-A956-490B-BF0F-39C27DDC20F5}" dt="2019-11-27T09:02:45.221" v="756" actId="338"/>
          <ac:spMkLst>
            <pc:docMk/>
            <pc:sldMk cId="2354774173" sldId="416"/>
            <ac:spMk id="10" creationId="{0B905168-2348-439D-BE4F-EBD9084727F8}"/>
          </ac:spMkLst>
        </pc:spChg>
        <pc:spChg chg="mod topLvl">
          <ac:chgData name="Kingsbury, Martyn P" userId="61ee6b61-f460-4611-b4bf-6d7af16c5550" providerId="ADAL" clId="{033A12F6-A956-490B-BF0F-39C27DDC20F5}" dt="2019-11-27T09:02:45.221" v="756" actId="338"/>
          <ac:spMkLst>
            <pc:docMk/>
            <pc:sldMk cId="2354774173" sldId="416"/>
            <ac:spMk id="11" creationId="{4220A48A-F2FE-4463-BCA9-09A4E71636D8}"/>
          </ac:spMkLst>
        </pc:spChg>
        <pc:spChg chg="mod">
          <ac:chgData name="Kingsbury, Martyn P" userId="61ee6b61-f460-4611-b4bf-6d7af16c5550" providerId="ADAL" clId="{033A12F6-A956-490B-BF0F-39C27DDC20F5}" dt="2019-11-27T08:52:22.470" v="514" actId="20577"/>
          <ac:spMkLst>
            <pc:docMk/>
            <pc:sldMk cId="2354774173" sldId="416"/>
            <ac:spMk id="22" creationId="{A516D4E1-60F5-4DE7-B4DF-9CC00C03AF78}"/>
          </ac:spMkLst>
        </pc:spChg>
        <pc:spChg chg="mod">
          <ac:chgData name="Kingsbury, Martyn P" userId="61ee6b61-f460-4611-b4bf-6d7af16c5550" providerId="ADAL" clId="{033A12F6-A956-490B-BF0F-39C27DDC20F5}" dt="2019-11-27T08:53:00.363" v="519" actId="20577"/>
          <ac:spMkLst>
            <pc:docMk/>
            <pc:sldMk cId="2354774173" sldId="416"/>
            <ac:spMk id="30" creationId="{4FB9947F-E69E-46CD-BD73-FE1F60F4492B}"/>
          </ac:spMkLst>
        </pc:spChg>
        <pc:spChg chg="del">
          <ac:chgData name="Kingsbury, Martyn P" userId="61ee6b61-f460-4611-b4bf-6d7af16c5550" providerId="ADAL" clId="{033A12F6-A956-490B-BF0F-39C27DDC20F5}" dt="2019-11-27T08:52:03.201" v="510" actId="478"/>
          <ac:spMkLst>
            <pc:docMk/>
            <pc:sldMk cId="2354774173" sldId="416"/>
            <ac:spMk id="34" creationId="{5D8E2643-2CD2-41E3-B8A1-F56459A2092A}"/>
          </ac:spMkLst>
        </pc:spChg>
        <pc:spChg chg="mod">
          <ac:chgData name="Kingsbury, Martyn P" userId="61ee6b61-f460-4611-b4bf-6d7af16c5550" providerId="ADAL" clId="{033A12F6-A956-490B-BF0F-39C27DDC20F5}" dt="2019-11-27T08:52:12.082" v="511" actId="14100"/>
          <ac:spMkLst>
            <pc:docMk/>
            <pc:sldMk cId="2354774173" sldId="416"/>
            <ac:spMk id="35" creationId="{1F5A5B19-EEB4-453A-8D42-EA6CBD189D24}"/>
          </ac:spMkLst>
        </pc:spChg>
        <pc:spChg chg="del">
          <ac:chgData name="Kingsbury, Martyn P" userId="61ee6b61-f460-4611-b4bf-6d7af16c5550" providerId="ADAL" clId="{033A12F6-A956-490B-BF0F-39C27DDC20F5}" dt="2019-11-27T08:52:46.782" v="516" actId="478"/>
          <ac:spMkLst>
            <pc:docMk/>
            <pc:sldMk cId="2354774173" sldId="416"/>
            <ac:spMk id="36" creationId="{0AC5F7A7-F7DD-4BC8-8A37-5406882EAD94}"/>
          </ac:spMkLst>
        </pc:spChg>
        <pc:spChg chg="mod">
          <ac:chgData name="Kingsbury, Martyn P" userId="61ee6b61-f460-4611-b4bf-6d7af16c5550" providerId="ADAL" clId="{033A12F6-A956-490B-BF0F-39C27DDC20F5}" dt="2019-11-27T09:06:44.893" v="792" actId="1036"/>
          <ac:spMkLst>
            <pc:docMk/>
            <pc:sldMk cId="2354774173" sldId="416"/>
            <ac:spMk id="37" creationId="{71ACA912-B115-47AA-89DD-EC1340A83380}"/>
          </ac:spMkLst>
        </pc:spChg>
        <pc:spChg chg="add del mod">
          <ac:chgData name="Kingsbury, Martyn P" userId="61ee6b61-f460-4611-b4bf-6d7af16c5550" providerId="ADAL" clId="{033A12F6-A956-490B-BF0F-39C27DDC20F5}" dt="2019-11-27T08:59:33.213" v="653" actId="20577"/>
          <ac:spMkLst>
            <pc:docMk/>
            <pc:sldMk cId="2354774173" sldId="416"/>
            <ac:spMk id="39" creationId="{6C1EC54E-0A07-4ABE-8D71-D1C3A7C5B8C6}"/>
          </ac:spMkLst>
        </pc:spChg>
        <pc:spChg chg="mod">
          <ac:chgData name="Kingsbury, Martyn P" userId="61ee6b61-f460-4611-b4bf-6d7af16c5550" providerId="ADAL" clId="{033A12F6-A956-490B-BF0F-39C27DDC20F5}" dt="2019-11-27T08:58:52.639" v="645" actId="27636"/>
          <ac:spMkLst>
            <pc:docMk/>
            <pc:sldMk cId="2354774173" sldId="416"/>
            <ac:spMk id="40" creationId="{60730CEA-653E-4C6D-941D-4E2F838DE8AD}"/>
          </ac:spMkLst>
        </pc:spChg>
        <pc:spChg chg="mod">
          <ac:chgData name="Kingsbury, Martyn P" userId="61ee6b61-f460-4611-b4bf-6d7af16c5550" providerId="ADAL" clId="{033A12F6-A956-490B-BF0F-39C27DDC20F5}" dt="2019-11-27T08:58:52.631" v="644" actId="27636"/>
          <ac:spMkLst>
            <pc:docMk/>
            <pc:sldMk cId="2354774173" sldId="416"/>
            <ac:spMk id="41" creationId="{7B7396D7-87EB-43C2-A37F-D86153D9EAB1}"/>
          </ac:spMkLst>
        </pc:spChg>
        <pc:spChg chg="mod">
          <ac:chgData name="Kingsbury, Martyn P" userId="61ee6b61-f460-4611-b4bf-6d7af16c5550" providerId="ADAL" clId="{033A12F6-A956-490B-BF0F-39C27DDC20F5}" dt="2019-11-27T09:00:18.945" v="722" actId="20577"/>
          <ac:spMkLst>
            <pc:docMk/>
            <pc:sldMk cId="2354774173" sldId="416"/>
            <ac:spMk id="44" creationId="{FE3DF97B-B71A-49E8-818A-9E800C3568DF}"/>
          </ac:spMkLst>
        </pc:spChg>
        <pc:spChg chg="mod">
          <ac:chgData name="Kingsbury, Martyn P" userId="61ee6b61-f460-4611-b4bf-6d7af16c5550" providerId="ADAL" clId="{033A12F6-A956-490B-BF0F-39C27DDC20F5}" dt="2019-11-27T09:03:04.205" v="764" actId="20577"/>
          <ac:spMkLst>
            <pc:docMk/>
            <pc:sldMk cId="2354774173" sldId="416"/>
            <ac:spMk id="48" creationId="{13E10C76-582D-4E97-859F-D0C5AD84B498}"/>
          </ac:spMkLst>
        </pc:spChg>
        <pc:spChg chg="mod">
          <ac:chgData name="Kingsbury, Martyn P" userId="61ee6b61-f460-4611-b4bf-6d7af16c5550" providerId="ADAL" clId="{033A12F6-A956-490B-BF0F-39C27DDC20F5}" dt="2019-11-27T09:05:53.757" v="785" actId="27636"/>
          <ac:spMkLst>
            <pc:docMk/>
            <pc:sldMk cId="2354774173" sldId="416"/>
            <ac:spMk id="49" creationId="{E26FC98C-D9E8-43D9-882C-0BF2EBFAAD28}"/>
          </ac:spMkLst>
        </pc:spChg>
        <pc:spChg chg="mod">
          <ac:chgData name="Kingsbury, Martyn P" userId="61ee6b61-f460-4611-b4bf-6d7af16c5550" providerId="ADAL" clId="{033A12F6-A956-490B-BF0F-39C27DDC20F5}" dt="2019-11-27T09:06:57.719" v="795" actId="27636"/>
          <ac:spMkLst>
            <pc:docMk/>
            <pc:sldMk cId="2354774173" sldId="416"/>
            <ac:spMk id="50" creationId="{1194B225-032A-4727-A9E6-18D46CED7812}"/>
          </ac:spMkLst>
        </pc:spChg>
        <pc:spChg chg="mod">
          <ac:chgData name="Kingsbury, Martyn P" userId="61ee6b61-f460-4611-b4bf-6d7af16c5550" providerId="ADAL" clId="{033A12F6-A956-490B-BF0F-39C27DDC20F5}" dt="2019-11-27T09:06:57.731" v="797" actId="27636"/>
          <ac:spMkLst>
            <pc:docMk/>
            <pc:sldMk cId="2354774173" sldId="416"/>
            <ac:spMk id="51" creationId="{D1081B15-9A00-4C55-B881-0B7653017A9C}"/>
          </ac:spMkLst>
        </pc:spChg>
        <pc:spChg chg="mod">
          <ac:chgData name="Kingsbury, Martyn P" userId="61ee6b61-f460-4611-b4bf-6d7af16c5550" providerId="ADAL" clId="{033A12F6-A956-490B-BF0F-39C27DDC20F5}" dt="2019-11-27T09:07:30.163" v="861" actId="20577"/>
          <ac:spMkLst>
            <pc:docMk/>
            <pc:sldMk cId="2354774173" sldId="416"/>
            <ac:spMk id="54" creationId="{1CC7AE6C-EC83-40DB-88B6-79DE8772ADFB}"/>
          </ac:spMkLst>
        </pc:spChg>
        <pc:spChg chg="mod">
          <ac:chgData name="Kingsbury, Martyn P" userId="61ee6b61-f460-4611-b4bf-6d7af16c5550" providerId="ADAL" clId="{033A12F6-A956-490B-BF0F-39C27DDC20F5}" dt="2019-11-27T09:06:57.723" v="796" actId="27636"/>
          <ac:spMkLst>
            <pc:docMk/>
            <pc:sldMk cId="2354774173" sldId="416"/>
            <ac:spMk id="55" creationId="{13CAA44A-C238-4F39-B51B-2CA903BE22A4}"/>
          </ac:spMkLst>
        </pc:spChg>
        <pc:spChg chg="mod">
          <ac:chgData name="Kingsbury, Martyn P" userId="61ee6b61-f460-4611-b4bf-6d7af16c5550" providerId="ADAL" clId="{033A12F6-A956-490B-BF0F-39C27DDC20F5}" dt="2019-11-27T09:06:57.739" v="798" actId="27636"/>
          <ac:spMkLst>
            <pc:docMk/>
            <pc:sldMk cId="2354774173" sldId="416"/>
            <ac:spMk id="56" creationId="{E7C00C47-F1B4-4693-AC04-E086B6E2439E}"/>
          </ac:spMkLst>
        </pc:spChg>
        <pc:grpChg chg="add mod">
          <ac:chgData name="Kingsbury, Martyn P" userId="61ee6b61-f460-4611-b4bf-6d7af16c5550" providerId="ADAL" clId="{033A12F6-A956-490B-BF0F-39C27DDC20F5}" dt="2019-11-27T09:02:45.221" v="756" actId="338"/>
          <ac:grpSpMkLst>
            <pc:docMk/>
            <pc:sldMk cId="2354774173" sldId="416"/>
            <ac:grpSpMk id="2" creationId="{9440CBC6-BAA6-4E30-B60C-0E3C6F0E7EB4}"/>
          </ac:grpSpMkLst>
        </pc:grpChg>
        <pc:grpChg chg="del">
          <ac:chgData name="Kingsbury, Martyn P" userId="61ee6b61-f460-4611-b4bf-6d7af16c5550" providerId="ADAL" clId="{033A12F6-A956-490B-BF0F-39C27DDC20F5}" dt="2019-11-27T09:00:47.031" v="723" actId="165"/>
          <ac:grpSpMkLst>
            <pc:docMk/>
            <pc:sldMk cId="2354774173" sldId="416"/>
            <ac:grpSpMk id="14" creationId="{A30FCFCE-2E9A-4A17-87A8-29A652E47FDD}"/>
          </ac:grpSpMkLst>
        </pc:grpChg>
        <pc:grpChg chg="del">
          <ac:chgData name="Kingsbury, Martyn P" userId="61ee6b61-f460-4611-b4bf-6d7af16c5550" providerId="ADAL" clId="{033A12F6-A956-490B-BF0F-39C27DDC20F5}" dt="2019-11-27T08:51:59.701" v="509" actId="478"/>
          <ac:grpSpMkLst>
            <pc:docMk/>
            <pc:sldMk cId="2354774173" sldId="416"/>
            <ac:grpSpMk id="15" creationId="{59E15F1A-7A82-4C2C-90CB-CD33A62CFBD9}"/>
          </ac:grpSpMkLst>
        </pc:grpChg>
        <pc:grpChg chg="del">
          <ac:chgData name="Kingsbury, Martyn P" userId="61ee6b61-f460-4611-b4bf-6d7af16c5550" providerId="ADAL" clId="{033A12F6-A956-490B-BF0F-39C27DDC20F5}" dt="2019-11-27T08:59:38.712" v="654" actId="478"/>
          <ac:grpSpMkLst>
            <pc:docMk/>
            <pc:sldMk cId="2354774173" sldId="416"/>
            <ac:grpSpMk id="20" creationId="{02F3CCC8-2004-48D1-9A06-5B978C1A1F6E}"/>
          </ac:grpSpMkLst>
        </pc:grpChg>
        <pc:grpChg chg="del">
          <ac:chgData name="Kingsbury, Martyn P" userId="61ee6b61-f460-4611-b4bf-6d7af16c5550" providerId="ADAL" clId="{033A12F6-A956-490B-BF0F-39C27DDC20F5}" dt="2019-11-27T08:52:42.783" v="515" actId="478"/>
          <ac:grpSpMkLst>
            <pc:docMk/>
            <pc:sldMk cId="2354774173" sldId="416"/>
            <ac:grpSpMk id="24" creationId="{F798C27F-CCB5-467E-A047-9901455098D3}"/>
          </ac:grpSpMkLst>
        </pc:grpChg>
        <pc:grpChg chg="del">
          <ac:chgData name="Kingsbury, Martyn P" userId="61ee6b61-f460-4611-b4bf-6d7af16c5550" providerId="ADAL" clId="{033A12F6-A956-490B-BF0F-39C27DDC20F5}" dt="2019-11-27T08:59:56.872" v="656" actId="478"/>
          <ac:grpSpMkLst>
            <pc:docMk/>
            <pc:sldMk cId="2354774173" sldId="416"/>
            <ac:grpSpMk id="28" creationId="{2F15BEAD-A65B-475A-8546-2AAB5AAD67C5}"/>
          </ac:grpSpMkLst>
        </pc:grpChg>
        <pc:grpChg chg="add del mod">
          <ac:chgData name="Kingsbury, Martyn P" userId="61ee6b61-f460-4611-b4bf-6d7af16c5550" providerId="ADAL" clId="{033A12F6-A956-490B-BF0F-39C27DDC20F5}" dt="2019-11-27T09:06:01.410" v="786" actId="478"/>
          <ac:grpSpMkLst>
            <pc:docMk/>
            <pc:sldMk cId="2354774173" sldId="416"/>
            <ac:grpSpMk id="33" creationId="{BD709B25-C0BD-4F6E-80A9-91B12B784B8B}"/>
          </ac:grpSpMkLst>
        </pc:grpChg>
        <pc:grpChg chg="add del mod">
          <ac:chgData name="Kingsbury, Martyn P" userId="61ee6b61-f460-4611-b4bf-6d7af16c5550" providerId="ADAL" clId="{033A12F6-A956-490B-BF0F-39C27DDC20F5}" dt="2019-11-27T09:06:17.081" v="788" actId="478"/>
          <ac:grpSpMkLst>
            <pc:docMk/>
            <pc:sldMk cId="2354774173" sldId="416"/>
            <ac:grpSpMk id="42" creationId="{74C5597D-8B34-4800-A177-FC50C1E56B63}"/>
          </ac:grpSpMkLst>
        </pc:grpChg>
        <pc:grpChg chg="add mod">
          <ac:chgData name="Kingsbury, Martyn P" userId="61ee6b61-f460-4611-b4bf-6d7af16c5550" providerId="ADAL" clId="{033A12F6-A956-490B-BF0F-39C27DDC20F5}" dt="2019-11-27T09:06:53.312" v="793" actId="1036"/>
          <ac:grpSpMkLst>
            <pc:docMk/>
            <pc:sldMk cId="2354774173" sldId="416"/>
            <ac:grpSpMk id="47" creationId="{8A5CEDC2-96EA-43B6-8FD7-4526C276F65E}"/>
          </ac:grpSpMkLst>
        </pc:grpChg>
        <pc:grpChg chg="add mod">
          <ac:chgData name="Kingsbury, Martyn P" userId="61ee6b61-f460-4611-b4bf-6d7af16c5550" providerId="ADAL" clId="{033A12F6-A956-490B-BF0F-39C27DDC20F5}" dt="2019-11-27T09:07:05.425" v="855" actId="1038"/>
          <ac:grpSpMkLst>
            <pc:docMk/>
            <pc:sldMk cId="2354774173" sldId="416"/>
            <ac:grpSpMk id="52" creationId="{73ED7FA9-228C-4CEE-B29C-5E9140A30390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AC2BD5D-51FE-4C93-89C7-3C479B5BE8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621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646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45D2B7-F684-4AA2-829E-B8A6AA7CD0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86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05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83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5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entre for Higher Education Research and Scholarship -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12000" y="2365200"/>
            <a:ext cx="5940000" cy="1101600"/>
          </a:xfrm>
          <a:prstGeom prst="rect">
            <a:avLst/>
          </a:prstGeom>
        </p:spPr>
        <p:txBody>
          <a:bodyPr/>
          <a:lstStyle>
            <a:lvl1pPr algn="l">
              <a:lnSpc>
                <a:spcPct val="90000"/>
              </a:lnSpc>
              <a:defRPr sz="3600" b="1" i="0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Title first line</a:t>
            </a:r>
            <a:br>
              <a:rPr lang="en-GB" dirty="0"/>
            </a:br>
            <a:r>
              <a:rPr lang="en-GB" dirty="0"/>
              <a:t>Title second line</a:t>
            </a:r>
            <a:endParaRPr lang="en-US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12000" y="3466800"/>
            <a:ext cx="5940425" cy="338400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1" i="0"/>
            </a:lvl1pPr>
          </a:lstStyle>
          <a:p>
            <a:pPr lvl="0"/>
            <a:r>
              <a:rPr lang="en-GB" dirty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002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entre for Higher Education Research and Scholarship - 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6811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48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13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80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88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78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20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048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2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2E4CF-BFB0-47B1-B102-976F73FF69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9763E-7B7A-44A7-8E82-6EBFFAB2B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01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BCB07-256B-934F-BD8A-A886BB950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000" y="2133101"/>
            <a:ext cx="7020440" cy="154996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D500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Laboratory Teaching Redevelopment  Workshop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E872C-3863-1A44-91E1-CDBB8DA6E5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12000" y="3466800"/>
            <a:ext cx="5940425" cy="43253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November 15:00-17:00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FCE75E-24DF-4F6E-9192-29001DB2E98F}"/>
              </a:ext>
            </a:extLst>
          </p:cNvPr>
          <p:cNvSpPr txBox="1"/>
          <p:nvPr/>
        </p:nvSpPr>
        <p:spPr>
          <a:xfrm>
            <a:off x="2641475" y="4437112"/>
            <a:ext cx="512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Martyn Kingsbury</a:t>
            </a:r>
          </a:p>
        </p:txBody>
      </p:sp>
    </p:spTree>
    <p:extLst>
      <p:ext uri="{BB962C8B-B14F-4D97-AF65-F5344CB8AC3E}">
        <p14:creationId xmlns:p14="http://schemas.microsoft.com/office/powerpoint/2010/main" val="1330133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881A9A81-EA7C-4D90-8A4B-4BC5568F8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306" y="2893000"/>
            <a:ext cx="6624736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74650" indent="-3746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GB" altLang="en-US" sz="2400" dirty="0"/>
              <a:t>What do we mean by Laboratory teaching?</a:t>
            </a: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GB" altLang="en-US" sz="2400" dirty="0"/>
              <a:t>Why do we run laboratory classes?</a:t>
            </a:r>
          </a:p>
          <a:p>
            <a:pPr marL="368300" lvl="1" indent="0" eaLnBrk="1" hangingPunct="1">
              <a:spcBef>
                <a:spcPts val="0"/>
              </a:spcBef>
            </a:pPr>
            <a:r>
              <a:rPr lang="en-GB" altLang="en-US" sz="2400" dirty="0"/>
              <a:t>  	- What are the problems / benefits?</a:t>
            </a: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GB" altLang="en-US" sz="2400" dirty="0"/>
              <a:t>Are they all ‘active’ &amp; ‘inclusive’?</a:t>
            </a: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GB" altLang="en-US" sz="2400" dirty="0"/>
              <a:t>How/What/When do we want to assess laboratory classes?</a:t>
            </a: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GB" altLang="en-US" sz="2400" dirty="0"/>
              <a:t>How will we know if it is working?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DA2F78-0788-40DE-B8C1-8605BCE11FA3}"/>
              </a:ext>
            </a:extLst>
          </p:cNvPr>
          <p:cNvSpPr txBox="1">
            <a:spLocks noChangeArrowheads="1"/>
          </p:cNvSpPr>
          <p:nvPr/>
        </p:nvSpPr>
        <p:spPr>
          <a:xfrm>
            <a:off x="2411760" y="1421904"/>
            <a:ext cx="6624736" cy="114300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4000" kern="1200" dirty="0">
                <a:latin typeface="Impact" pitchFamily="34" charset="0"/>
              </a:rPr>
              <a:t>Some key questions</a:t>
            </a:r>
          </a:p>
        </p:txBody>
      </p:sp>
      <p:pic>
        <p:nvPicPr>
          <p:cNvPr id="4" name="Picture 2" descr="C:\Documents and Settings\mpk30\Local Settings\Temporary Internet Files\Content.IE5\DISL22C8\MC900434859[1].png">
            <a:extLst>
              <a:ext uri="{FF2B5EF4-FFF2-40B4-BE49-F238E27FC236}">
                <a16:creationId xmlns:a16="http://schemas.microsoft.com/office/drawing/2014/main" id="{0B9366D3-3A82-4172-9773-1D47696D8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52536" y="3140968"/>
            <a:ext cx="3168352" cy="31683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055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DA2F78-0788-40DE-B8C1-8605BCE11FA3}"/>
              </a:ext>
            </a:extLst>
          </p:cNvPr>
          <p:cNvSpPr txBox="1">
            <a:spLocks noChangeArrowheads="1"/>
          </p:cNvSpPr>
          <p:nvPr/>
        </p:nvSpPr>
        <p:spPr>
          <a:xfrm>
            <a:off x="2343030" y="1268760"/>
            <a:ext cx="6624736" cy="114300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4000" kern="1200" dirty="0">
                <a:latin typeface="Impact" pitchFamily="34" charset="0"/>
              </a:rPr>
              <a:t>Laboratory teaching 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4E7123-9742-44AC-8EAE-18F96264603E}"/>
              </a:ext>
            </a:extLst>
          </p:cNvPr>
          <p:cNvSpPr/>
          <p:nvPr/>
        </p:nvSpPr>
        <p:spPr>
          <a:xfrm>
            <a:off x="287462" y="2492896"/>
            <a:ext cx="885653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 single simple definition, and some disciplinary differences.</a:t>
            </a:r>
          </a:p>
          <a:p>
            <a:pPr>
              <a:spcAft>
                <a:spcPts val="1200"/>
              </a:spcAft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There may be some key common factors: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Practical skill component … Students are doing something.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Learning is often ‘contextual’.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Learners may work in groups &amp; over longer time-frames.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Application of knowledge &amp;/or skills not just acquisition &amp; memory of information.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Often integrative, complex &amp; may be unpredictable.</a:t>
            </a:r>
          </a:p>
        </p:txBody>
      </p:sp>
    </p:spTree>
    <p:extLst>
      <p:ext uri="{BB962C8B-B14F-4D97-AF65-F5344CB8AC3E}">
        <p14:creationId xmlns:p14="http://schemas.microsoft.com/office/powerpoint/2010/main" val="859894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0DF29F4-E8EC-4406-B798-5171BA4E34C5}"/>
              </a:ext>
            </a:extLst>
          </p:cNvPr>
          <p:cNvGrpSpPr/>
          <p:nvPr/>
        </p:nvGrpSpPr>
        <p:grpSpPr>
          <a:xfrm>
            <a:off x="7831287" y="1054099"/>
            <a:ext cx="1323975" cy="5453064"/>
            <a:chOff x="7831287" y="1054099"/>
            <a:chExt cx="1323975" cy="5453064"/>
          </a:xfrm>
        </p:grpSpPr>
        <p:sp>
          <p:nvSpPr>
            <p:cNvPr id="3" name="Text Box 42">
              <a:extLst>
                <a:ext uri="{FF2B5EF4-FFF2-40B4-BE49-F238E27FC236}">
                  <a16:creationId xmlns:a16="http://schemas.microsoft.com/office/drawing/2014/main" id="{0D2C0A71-22A0-43F0-835E-9B3483D34E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31287" y="1054099"/>
              <a:ext cx="132397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400" dirty="0">
                  <a:solidFill>
                    <a:schemeClr val="accent1">
                      <a:lumMod val="90000"/>
                    </a:schemeClr>
                  </a:solidFill>
                </a:rPr>
                <a:t>Passive</a:t>
              </a:r>
              <a:r>
                <a:rPr lang="en-GB" altLang="en-US" sz="2000" dirty="0">
                  <a:solidFill>
                    <a:schemeClr val="accent1">
                      <a:lumMod val="90000"/>
                    </a:schemeClr>
                  </a:solidFill>
                </a:rPr>
                <a:t> </a:t>
              </a:r>
            </a:p>
          </p:txBody>
        </p:sp>
        <p:sp>
          <p:nvSpPr>
            <p:cNvPr id="4" name="Text Box 43">
              <a:extLst>
                <a:ext uri="{FF2B5EF4-FFF2-40B4-BE49-F238E27FC236}">
                  <a16:creationId xmlns:a16="http://schemas.microsoft.com/office/drawing/2014/main" id="{19F67EB8-CCCE-4201-983F-6B4C6FE65A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0505" y="6045200"/>
              <a:ext cx="112553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 dirty="0">
                  <a:solidFill>
                    <a:schemeClr val="accent1">
                      <a:lumMod val="50000"/>
                    </a:schemeClr>
                  </a:solidFill>
                </a:rPr>
                <a:t>Active</a:t>
              </a:r>
            </a:p>
          </p:txBody>
        </p:sp>
        <p:sp>
          <p:nvSpPr>
            <p:cNvPr id="5" name="AutoShape 44">
              <a:extLst>
                <a:ext uri="{FF2B5EF4-FFF2-40B4-BE49-F238E27FC236}">
                  <a16:creationId xmlns:a16="http://schemas.microsoft.com/office/drawing/2014/main" id="{AD37C34F-6D46-4B05-8F73-FA5CA60BD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1330" y="1524000"/>
              <a:ext cx="623888" cy="4495800"/>
            </a:xfrm>
            <a:prstGeom prst="downArrow">
              <a:avLst>
                <a:gd name="adj1" fmla="val 50000"/>
                <a:gd name="adj2" fmla="val 231373"/>
              </a:avLst>
            </a:prstGeom>
            <a:gradFill flip="none" rotWithShape="1">
              <a:gsLst>
                <a:gs pos="0">
                  <a:schemeClr val="accent1">
                    <a:lumMod val="90000"/>
                    <a:tint val="66000"/>
                    <a:satMod val="160000"/>
                  </a:schemeClr>
                </a:gs>
                <a:gs pos="50000">
                  <a:schemeClr val="accent1">
                    <a:lumMod val="90000"/>
                    <a:tint val="44500"/>
                    <a:satMod val="160000"/>
                  </a:schemeClr>
                </a:gs>
                <a:gs pos="100000">
                  <a:schemeClr val="accent1">
                    <a:lumMod val="90000"/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400" b="1" cap="small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</a:rPr>
                <a:t>Student</a:t>
              </a:r>
            </a:p>
          </p:txBody>
        </p:sp>
      </p:grpSp>
      <p:sp>
        <p:nvSpPr>
          <p:cNvPr id="6" name="TextBox 10">
            <a:extLst>
              <a:ext uri="{FF2B5EF4-FFF2-40B4-BE49-F238E27FC236}">
                <a16:creationId xmlns:a16="http://schemas.microsoft.com/office/drawing/2014/main" id="{B037864D-63E1-4FB3-8338-D40F16661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988" y="6276975"/>
            <a:ext cx="19288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800"/>
              <a:t>Modified from Brown and Atkins, 1993</a:t>
            </a:r>
          </a:p>
        </p:txBody>
      </p:sp>
      <p:graphicFrame>
        <p:nvGraphicFramePr>
          <p:cNvPr id="7" name="Group 2">
            <a:extLst>
              <a:ext uri="{FF2B5EF4-FFF2-40B4-BE49-F238E27FC236}">
                <a16:creationId xmlns:a16="http://schemas.microsoft.com/office/drawing/2014/main" id="{3548A3E9-60EE-447A-89BF-59BAB257C2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815983"/>
              </p:ext>
            </p:extLst>
          </p:nvPr>
        </p:nvGraphicFramePr>
        <p:xfrm>
          <a:off x="179512" y="1543191"/>
          <a:ext cx="7908583" cy="4494212"/>
        </p:xfrm>
        <a:graphic>
          <a:graphicData uri="http://schemas.openxmlformats.org/drawingml/2006/table">
            <a:tbl>
              <a:tblPr/>
              <a:tblGrid>
                <a:gridCol w="210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0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0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04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666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of Practical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Learning Outcomes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Materials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Method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Results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Demonstration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 Provided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Provided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Provided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Provided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8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“Recipe” Practical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Provided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Provided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Provided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Found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5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“Discovery” Practical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Provided /Found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93663" marR="0" lvl="0" indent="-936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Provided /Found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93663" marR="0" lvl="0" indent="-936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Provided /Found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Found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Research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Project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Found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 Found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 Found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 Found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180177CB-E89C-4A55-9B66-0F1F2041C39F}"/>
              </a:ext>
            </a:extLst>
          </p:cNvPr>
          <p:cNvSpPr txBox="1">
            <a:spLocks noChangeArrowheads="1"/>
          </p:cNvSpPr>
          <p:nvPr/>
        </p:nvSpPr>
        <p:spPr>
          <a:xfrm>
            <a:off x="1331640" y="116632"/>
            <a:ext cx="6624736" cy="114300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4000" kern="1200" dirty="0">
                <a:latin typeface="Impact" pitchFamily="34" charset="0"/>
              </a:rPr>
              <a:t>Laboratory teaching …</a:t>
            </a:r>
          </a:p>
        </p:txBody>
      </p:sp>
    </p:spTree>
    <p:extLst>
      <p:ext uri="{BB962C8B-B14F-4D97-AF65-F5344CB8AC3E}">
        <p14:creationId xmlns:p14="http://schemas.microsoft.com/office/powerpoint/2010/main" val="392361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E1B860C-094D-44E6-870A-FF63D81C9965}"/>
              </a:ext>
            </a:extLst>
          </p:cNvPr>
          <p:cNvSpPr txBox="1">
            <a:spLocks noChangeArrowheads="1"/>
          </p:cNvSpPr>
          <p:nvPr/>
        </p:nvSpPr>
        <p:spPr>
          <a:xfrm>
            <a:off x="3851920" y="1412776"/>
            <a:ext cx="5472608" cy="114300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4000" kern="1200" dirty="0">
                <a:latin typeface="Impact" pitchFamily="34" charset="0"/>
              </a:rPr>
              <a:t>Demonstration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AD3F76-7293-447D-884E-263686163541}"/>
              </a:ext>
            </a:extLst>
          </p:cNvPr>
          <p:cNvSpPr/>
          <p:nvPr/>
        </p:nvSpPr>
        <p:spPr>
          <a:xfrm>
            <a:off x="287462" y="2789764"/>
            <a:ext cx="885653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Consider: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Why? ... Do </a:t>
            </a: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concerned know?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Engaging &amp; inspiring not ‘just’ informative &amp; entertaining.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Active…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→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Suggestions – design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→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Predictions – interpretation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→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Application – extrapolation </a:t>
            </a:r>
          </a:p>
        </p:txBody>
      </p:sp>
    </p:spTree>
    <p:extLst>
      <p:ext uri="{BB962C8B-B14F-4D97-AF65-F5344CB8AC3E}">
        <p14:creationId xmlns:p14="http://schemas.microsoft.com/office/powerpoint/2010/main" val="265195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30FCFCE-2E9A-4A17-87A8-29A652E47FDD}"/>
              </a:ext>
            </a:extLst>
          </p:cNvPr>
          <p:cNvGrpSpPr/>
          <p:nvPr/>
        </p:nvGrpSpPr>
        <p:grpSpPr>
          <a:xfrm>
            <a:off x="179512" y="2585317"/>
            <a:ext cx="3936968" cy="1275731"/>
            <a:chOff x="2843803" y="2443022"/>
            <a:chExt cx="3936968" cy="12757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D148689-9E94-483A-ABA4-1C9F956C0750}"/>
                </a:ext>
              </a:extLst>
            </p:cNvPr>
            <p:cNvSpPr/>
            <p:nvPr/>
          </p:nvSpPr>
          <p:spPr>
            <a:xfrm>
              <a:off x="3833113" y="2443022"/>
              <a:ext cx="981223" cy="12757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E0EAB2C-D60B-4FAA-8A7F-2829E674AD20}"/>
                </a:ext>
              </a:extLst>
            </p:cNvPr>
            <p:cNvSpPr/>
            <p:nvPr/>
          </p:nvSpPr>
          <p:spPr>
            <a:xfrm>
              <a:off x="4818326" y="2443093"/>
              <a:ext cx="1962445" cy="127558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CONTENT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B905168-2348-439D-BE4F-EBD9084727F8}"/>
                </a:ext>
              </a:extLst>
            </p:cNvPr>
            <p:cNvSpPr/>
            <p:nvPr/>
          </p:nvSpPr>
          <p:spPr>
            <a:xfrm>
              <a:off x="3338458" y="2443093"/>
              <a:ext cx="490666" cy="12755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220A48A-F2FE-4463-BCA9-09A4E71636D8}"/>
                </a:ext>
              </a:extLst>
            </p:cNvPr>
            <p:cNvSpPr/>
            <p:nvPr/>
          </p:nvSpPr>
          <p:spPr>
            <a:xfrm>
              <a:off x="2843803" y="2443093"/>
              <a:ext cx="490666" cy="12755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</p:grpSp>
      <p:sp>
        <p:nvSpPr>
          <p:cNvPr id="13" name="Rectangle 2">
            <a:extLst>
              <a:ext uri="{FF2B5EF4-FFF2-40B4-BE49-F238E27FC236}">
                <a16:creationId xmlns:a16="http://schemas.microsoft.com/office/drawing/2014/main" id="{7048D347-5918-4EBA-AB79-ABF44EBE1C2C}"/>
              </a:ext>
            </a:extLst>
          </p:cNvPr>
          <p:cNvSpPr txBox="1">
            <a:spLocks noChangeArrowheads="1"/>
          </p:cNvSpPr>
          <p:nvPr/>
        </p:nvSpPr>
        <p:spPr>
          <a:xfrm>
            <a:off x="3806135" y="1124744"/>
            <a:ext cx="5472608" cy="114300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4000" kern="1200" dirty="0">
                <a:latin typeface="Impact" pitchFamily="34" charset="0"/>
              </a:rPr>
              <a:t>Recipe Practical</a:t>
            </a:r>
          </a:p>
        </p:txBody>
      </p:sp>
      <p:graphicFrame>
        <p:nvGraphicFramePr>
          <p:cNvPr id="32" name="Table 32">
            <a:extLst>
              <a:ext uri="{FF2B5EF4-FFF2-40B4-BE49-F238E27FC236}">
                <a16:creationId xmlns:a16="http://schemas.microsoft.com/office/drawing/2014/main" id="{47D8A541-EBFB-45B8-970F-95A707F1B9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292639"/>
              </p:ext>
            </p:extLst>
          </p:nvPr>
        </p:nvGraphicFramePr>
        <p:xfrm>
          <a:off x="107504" y="4869160"/>
          <a:ext cx="8784971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6763">
                  <a:extLst>
                    <a:ext uri="{9D8B030D-6E8A-4147-A177-3AD203B41FA5}">
                      <a16:colId xmlns:a16="http://schemas.microsoft.com/office/drawing/2014/main" val="1469627368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88605232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797924228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624687976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33376967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8377078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41226535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796318274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711584859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52591764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19501714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412086213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36232987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655968653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52763899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41210351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141946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919714"/>
                  </a:ext>
                </a:extLst>
              </a:tr>
            </a:tbl>
          </a:graphicData>
        </a:graphic>
      </p:graphicFrame>
      <p:sp>
        <p:nvSpPr>
          <p:cNvPr id="34" name="Left Brace 33">
            <a:extLst>
              <a:ext uri="{FF2B5EF4-FFF2-40B4-BE49-F238E27FC236}">
                <a16:creationId xmlns:a16="http://schemas.microsoft.com/office/drawing/2014/main" id="{5D8E2643-2CD2-41E3-B8A1-F56459A2092A}"/>
              </a:ext>
            </a:extLst>
          </p:cNvPr>
          <p:cNvSpPr/>
          <p:nvPr/>
        </p:nvSpPr>
        <p:spPr>
          <a:xfrm rot="16200000">
            <a:off x="951447" y="4518475"/>
            <a:ext cx="370840" cy="1914705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eft Brace 34">
            <a:extLst>
              <a:ext uri="{FF2B5EF4-FFF2-40B4-BE49-F238E27FC236}">
                <a16:creationId xmlns:a16="http://schemas.microsoft.com/office/drawing/2014/main" id="{1F5A5B19-EEB4-453A-8D42-EA6CBD189D24}"/>
              </a:ext>
            </a:extLst>
          </p:cNvPr>
          <p:cNvSpPr/>
          <p:nvPr/>
        </p:nvSpPr>
        <p:spPr>
          <a:xfrm rot="16200000">
            <a:off x="2997179" y="4518475"/>
            <a:ext cx="370840" cy="1914705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0AC5F7A7-F7DD-4BC8-8A37-5406882EAD94}"/>
              </a:ext>
            </a:extLst>
          </p:cNvPr>
          <p:cNvSpPr/>
          <p:nvPr/>
        </p:nvSpPr>
        <p:spPr>
          <a:xfrm rot="16200000">
            <a:off x="5085411" y="4529276"/>
            <a:ext cx="370840" cy="1914705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eft Brace 36">
            <a:extLst>
              <a:ext uri="{FF2B5EF4-FFF2-40B4-BE49-F238E27FC236}">
                <a16:creationId xmlns:a16="http://schemas.microsoft.com/office/drawing/2014/main" id="{71ACA912-B115-47AA-89DD-EC1340A83380}"/>
              </a:ext>
            </a:extLst>
          </p:cNvPr>
          <p:cNvSpPr/>
          <p:nvPr/>
        </p:nvSpPr>
        <p:spPr>
          <a:xfrm rot="16200000">
            <a:off x="7144133" y="4529276"/>
            <a:ext cx="370840" cy="1914705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989F701-6973-46A6-826A-D2F614C00CF4}"/>
              </a:ext>
            </a:extLst>
          </p:cNvPr>
          <p:cNvGrpSpPr>
            <a:grpSpLocks noChangeAspect="1"/>
          </p:cNvGrpSpPr>
          <p:nvPr/>
        </p:nvGrpSpPr>
        <p:grpSpPr>
          <a:xfrm>
            <a:off x="674766" y="5947607"/>
            <a:ext cx="1366502" cy="442800"/>
            <a:chOff x="2843803" y="2443022"/>
            <a:chExt cx="3936968" cy="127573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103F4B5-817E-4A78-9EBC-F6ED77F5609B}"/>
                </a:ext>
              </a:extLst>
            </p:cNvPr>
            <p:cNvSpPr/>
            <p:nvPr/>
          </p:nvSpPr>
          <p:spPr>
            <a:xfrm>
              <a:off x="3833113" y="2443022"/>
              <a:ext cx="981223" cy="12757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GB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9311AE-2AA1-4AF9-80D1-2C0E0F99B298}"/>
                </a:ext>
              </a:extLst>
            </p:cNvPr>
            <p:cNvSpPr/>
            <p:nvPr/>
          </p:nvSpPr>
          <p:spPr>
            <a:xfrm>
              <a:off x="4818326" y="2443093"/>
              <a:ext cx="1962445" cy="127558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1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DCA3234-4A45-4A29-BE39-91171C0E6005}"/>
                </a:ext>
              </a:extLst>
            </p:cNvPr>
            <p:cNvSpPr/>
            <p:nvPr/>
          </p:nvSpPr>
          <p:spPr>
            <a:xfrm>
              <a:off x="3338458" y="2443093"/>
              <a:ext cx="490666" cy="12755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6753C1C-520C-4071-B527-9216B00A7FD5}"/>
                </a:ext>
              </a:extLst>
            </p:cNvPr>
            <p:cNvSpPr/>
            <p:nvPr/>
          </p:nvSpPr>
          <p:spPr>
            <a:xfrm>
              <a:off x="2843803" y="2443093"/>
              <a:ext cx="490666" cy="12755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97D4C66-DFCC-40E5-B397-C335D74E93CD}"/>
              </a:ext>
            </a:extLst>
          </p:cNvPr>
          <p:cNvGrpSpPr>
            <a:grpSpLocks noChangeAspect="1"/>
          </p:cNvGrpSpPr>
          <p:nvPr/>
        </p:nvGrpSpPr>
        <p:grpSpPr>
          <a:xfrm>
            <a:off x="2845458" y="5949280"/>
            <a:ext cx="1366502" cy="442800"/>
            <a:chOff x="2843803" y="2443022"/>
            <a:chExt cx="3936968" cy="1275731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71BC8D6-B611-43D1-95A5-3CFC9F033033}"/>
                </a:ext>
              </a:extLst>
            </p:cNvPr>
            <p:cNvSpPr/>
            <p:nvPr/>
          </p:nvSpPr>
          <p:spPr>
            <a:xfrm>
              <a:off x="3833113" y="2443022"/>
              <a:ext cx="981223" cy="12757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GB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0E9D19F-E6F5-4186-8067-6F4F27345533}"/>
                </a:ext>
              </a:extLst>
            </p:cNvPr>
            <p:cNvSpPr/>
            <p:nvPr/>
          </p:nvSpPr>
          <p:spPr>
            <a:xfrm>
              <a:off x="4818326" y="2443093"/>
              <a:ext cx="1962445" cy="127558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2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0F6B3A9-AA16-4BB9-A688-33A4EACC2B0D}"/>
                </a:ext>
              </a:extLst>
            </p:cNvPr>
            <p:cNvSpPr/>
            <p:nvPr/>
          </p:nvSpPr>
          <p:spPr>
            <a:xfrm>
              <a:off x="3338458" y="2443093"/>
              <a:ext cx="490666" cy="12755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A6E94C5-86FC-4E8B-BA7F-67D82D735434}"/>
                </a:ext>
              </a:extLst>
            </p:cNvPr>
            <p:cNvSpPr/>
            <p:nvPr/>
          </p:nvSpPr>
          <p:spPr>
            <a:xfrm>
              <a:off x="2843803" y="2443093"/>
              <a:ext cx="490666" cy="12755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732C218-105D-4AF8-98EC-1DF51EF6E250}"/>
              </a:ext>
            </a:extLst>
          </p:cNvPr>
          <p:cNvGrpSpPr>
            <a:grpSpLocks noChangeAspect="1"/>
          </p:cNvGrpSpPr>
          <p:nvPr/>
        </p:nvGrpSpPr>
        <p:grpSpPr>
          <a:xfrm>
            <a:off x="4933690" y="5949280"/>
            <a:ext cx="1366502" cy="442800"/>
            <a:chOff x="2843803" y="2443022"/>
            <a:chExt cx="3936968" cy="127573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D3F3066-249A-4A28-972E-73B5CBEBB07C}"/>
                </a:ext>
              </a:extLst>
            </p:cNvPr>
            <p:cNvSpPr/>
            <p:nvPr/>
          </p:nvSpPr>
          <p:spPr>
            <a:xfrm>
              <a:off x="3833113" y="2443022"/>
              <a:ext cx="981223" cy="12757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GB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23077EC5-D283-4A6F-B0DF-A65471DBFFCD}"/>
                </a:ext>
              </a:extLst>
            </p:cNvPr>
            <p:cNvSpPr/>
            <p:nvPr/>
          </p:nvSpPr>
          <p:spPr>
            <a:xfrm>
              <a:off x="4818326" y="2443093"/>
              <a:ext cx="1962445" cy="127558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3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2BB0D4D-A0D7-44C0-90BA-9FB9E16E1A92}"/>
                </a:ext>
              </a:extLst>
            </p:cNvPr>
            <p:cNvSpPr/>
            <p:nvPr/>
          </p:nvSpPr>
          <p:spPr>
            <a:xfrm>
              <a:off x="3338458" y="2443093"/>
              <a:ext cx="490666" cy="12755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FA97586-830B-47A8-A48A-51F18C04DEC7}"/>
                </a:ext>
              </a:extLst>
            </p:cNvPr>
            <p:cNvSpPr/>
            <p:nvPr/>
          </p:nvSpPr>
          <p:spPr>
            <a:xfrm>
              <a:off x="2843803" y="2443093"/>
              <a:ext cx="490666" cy="12755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BF02169-3735-4B34-AC48-5CFCE3131348}"/>
              </a:ext>
            </a:extLst>
          </p:cNvPr>
          <p:cNvGrpSpPr>
            <a:grpSpLocks noChangeAspect="1"/>
          </p:cNvGrpSpPr>
          <p:nvPr/>
        </p:nvGrpSpPr>
        <p:grpSpPr>
          <a:xfrm>
            <a:off x="6933111" y="5961279"/>
            <a:ext cx="1366502" cy="442800"/>
            <a:chOff x="2843803" y="2443022"/>
            <a:chExt cx="3936968" cy="1275731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B874F61-B1A7-430C-9522-04512EF83B88}"/>
                </a:ext>
              </a:extLst>
            </p:cNvPr>
            <p:cNvSpPr/>
            <p:nvPr/>
          </p:nvSpPr>
          <p:spPr>
            <a:xfrm>
              <a:off x="3833113" y="2443022"/>
              <a:ext cx="981223" cy="12757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GB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F5DEBC2-A112-4F22-BB5C-DCB820A226AA}"/>
                </a:ext>
              </a:extLst>
            </p:cNvPr>
            <p:cNvSpPr/>
            <p:nvPr/>
          </p:nvSpPr>
          <p:spPr>
            <a:xfrm>
              <a:off x="4818326" y="2443093"/>
              <a:ext cx="1962445" cy="127558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EB1B2E1-1638-403D-8697-E92822865B2F}"/>
                </a:ext>
              </a:extLst>
            </p:cNvPr>
            <p:cNvSpPr/>
            <p:nvPr/>
          </p:nvSpPr>
          <p:spPr>
            <a:xfrm>
              <a:off x="3338458" y="2443093"/>
              <a:ext cx="490666" cy="12755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9A9D906-C98E-4B3C-8013-E63EB0FA662C}"/>
                </a:ext>
              </a:extLst>
            </p:cNvPr>
            <p:cNvSpPr/>
            <p:nvPr/>
          </p:nvSpPr>
          <p:spPr>
            <a:xfrm>
              <a:off x="2843803" y="2443093"/>
              <a:ext cx="490666" cy="12755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EA1FB0FF-A86E-49BC-A4FB-6B35491F9116}"/>
              </a:ext>
            </a:extLst>
          </p:cNvPr>
          <p:cNvSpPr/>
          <p:nvPr/>
        </p:nvSpPr>
        <p:spPr>
          <a:xfrm>
            <a:off x="4211960" y="2522867"/>
            <a:ext cx="484800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Content Led / Driven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Skills Important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Attitude &amp; Identity implicit / indirect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Integrated, linear &amp; sequential</a:t>
            </a:r>
          </a:p>
        </p:txBody>
      </p:sp>
    </p:spTree>
    <p:extLst>
      <p:ext uri="{BB962C8B-B14F-4D97-AF65-F5344CB8AC3E}">
        <p14:creationId xmlns:p14="http://schemas.microsoft.com/office/powerpoint/2010/main" val="408830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440CBC6-BAA6-4E30-B60C-0E3C6F0E7EB4}"/>
              </a:ext>
            </a:extLst>
          </p:cNvPr>
          <p:cNvGrpSpPr/>
          <p:nvPr/>
        </p:nvGrpSpPr>
        <p:grpSpPr>
          <a:xfrm>
            <a:off x="107504" y="2513309"/>
            <a:ext cx="3888301" cy="1275731"/>
            <a:chOff x="2843803" y="2442951"/>
            <a:chExt cx="3888301" cy="12757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D148689-9E94-483A-ABA4-1C9F956C0750}"/>
                </a:ext>
              </a:extLst>
            </p:cNvPr>
            <p:cNvSpPr/>
            <p:nvPr/>
          </p:nvSpPr>
          <p:spPr>
            <a:xfrm>
              <a:off x="4283970" y="2442951"/>
              <a:ext cx="1224000" cy="12757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E0EAB2C-D60B-4FAA-8A7F-2829E674AD20}"/>
                </a:ext>
              </a:extLst>
            </p:cNvPr>
            <p:cNvSpPr/>
            <p:nvPr/>
          </p:nvSpPr>
          <p:spPr>
            <a:xfrm>
              <a:off x="5508104" y="2443093"/>
              <a:ext cx="1224000" cy="127558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CONTENT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B905168-2348-439D-BE4F-EBD9084727F8}"/>
                </a:ext>
              </a:extLst>
            </p:cNvPr>
            <p:cNvSpPr/>
            <p:nvPr/>
          </p:nvSpPr>
          <p:spPr>
            <a:xfrm>
              <a:off x="3338458" y="2443093"/>
              <a:ext cx="1080000" cy="12755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220A48A-F2FE-4463-BCA9-09A4E71636D8}"/>
                </a:ext>
              </a:extLst>
            </p:cNvPr>
            <p:cNvSpPr/>
            <p:nvPr/>
          </p:nvSpPr>
          <p:spPr>
            <a:xfrm>
              <a:off x="2843803" y="2443093"/>
              <a:ext cx="490666" cy="12755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</p:grpSp>
      <p:sp>
        <p:nvSpPr>
          <p:cNvPr id="13" name="Rectangle 2">
            <a:extLst>
              <a:ext uri="{FF2B5EF4-FFF2-40B4-BE49-F238E27FC236}">
                <a16:creationId xmlns:a16="http://schemas.microsoft.com/office/drawing/2014/main" id="{7048D347-5918-4EBA-AB79-ABF44EBE1C2C}"/>
              </a:ext>
            </a:extLst>
          </p:cNvPr>
          <p:cNvSpPr txBox="1">
            <a:spLocks noChangeArrowheads="1"/>
          </p:cNvSpPr>
          <p:nvPr/>
        </p:nvSpPr>
        <p:spPr>
          <a:xfrm>
            <a:off x="3806135" y="1124744"/>
            <a:ext cx="5472608" cy="114300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4000" kern="1200" dirty="0">
                <a:latin typeface="Impact" pitchFamily="34" charset="0"/>
              </a:rPr>
              <a:t>Recipe Practical</a:t>
            </a:r>
          </a:p>
        </p:txBody>
      </p:sp>
      <p:graphicFrame>
        <p:nvGraphicFramePr>
          <p:cNvPr id="32" name="Table 32">
            <a:extLst>
              <a:ext uri="{FF2B5EF4-FFF2-40B4-BE49-F238E27FC236}">
                <a16:creationId xmlns:a16="http://schemas.microsoft.com/office/drawing/2014/main" id="{47D8A541-EBFB-45B8-970F-95A707F1B9B0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4869160"/>
          <a:ext cx="8784971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6763">
                  <a:extLst>
                    <a:ext uri="{9D8B030D-6E8A-4147-A177-3AD203B41FA5}">
                      <a16:colId xmlns:a16="http://schemas.microsoft.com/office/drawing/2014/main" val="1469627368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88605232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797924228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624687976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33376967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8377078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41226535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796318274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711584859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52591764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19501714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412086213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36232987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655968653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52763899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41210351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141946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919714"/>
                  </a:ext>
                </a:extLst>
              </a:tr>
            </a:tbl>
          </a:graphicData>
        </a:graphic>
      </p:graphicFrame>
      <p:sp>
        <p:nvSpPr>
          <p:cNvPr id="35" name="Left Brace 34">
            <a:extLst>
              <a:ext uri="{FF2B5EF4-FFF2-40B4-BE49-F238E27FC236}">
                <a16:creationId xmlns:a16="http://schemas.microsoft.com/office/drawing/2014/main" id="{1F5A5B19-EEB4-453A-8D42-EA6CBD189D24}"/>
              </a:ext>
            </a:extLst>
          </p:cNvPr>
          <p:cNvSpPr/>
          <p:nvPr/>
        </p:nvSpPr>
        <p:spPr>
          <a:xfrm rot="16200000">
            <a:off x="1974314" y="3495609"/>
            <a:ext cx="370840" cy="396043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eft Brace 36">
            <a:extLst>
              <a:ext uri="{FF2B5EF4-FFF2-40B4-BE49-F238E27FC236}">
                <a16:creationId xmlns:a16="http://schemas.microsoft.com/office/drawing/2014/main" id="{71ACA912-B115-47AA-89DD-EC1340A83380}"/>
              </a:ext>
            </a:extLst>
          </p:cNvPr>
          <p:cNvSpPr/>
          <p:nvPr/>
        </p:nvSpPr>
        <p:spPr>
          <a:xfrm rot="16200000">
            <a:off x="5565360" y="3155724"/>
            <a:ext cx="360038" cy="5083057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A5CEDC2-96EA-43B6-8FD7-4526C276F65E}"/>
              </a:ext>
            </a:extLst>
          </p:cNvPr>
          <p:cNvGrpSpPr>
            <a:grpSpLocks noChangeAspect="1"/>
          </p:cNvGrpSpPr>
          <p:nvPr/>
        </p:nvGrpSpPr>
        <p:grpSpPr>
          <a:xfrm>
            <a:off x="2790343" y="6010536"/>
            <a:ext cx="1349610" cy="442800"/>
            <a:chOff x="2843803" y="2442951"/>
            <a:chExt cx="3888301" cy="1275731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3E10C76-582D-4E97-859F-D0C5AD84B498}"/>
                </a:ext>
              </a:extLst>
            </p:cNvPr>
            <p:cNvSpPr/>
            <p:nvPr/>
          </p:nvSpPr>
          <p:spPr>
            <a:xfrm>
              <a:off x="4283970" y="2442951"/>
              <a:ext cx="1224000" cy="12757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GB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26FC98C-D9E8-43D9-882C-0BF2EBFAAD28}"/>
                </a:ext>
              </a:extLst>
            </p:cNvPr>
            <p:cNvSpPr/>
            <p:nvPr/>
          </p:nvSpPr>
          <p:spPr>
            <a:xfrm>
              <a:off x="5508104" y="2443093"/>
              <a:ext cx="1224000" cy="127558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rmAutofit/>
            </a:bodyPr>
            <a:lstStyle/>
            <a:p>
              <a:pPr algn="ctr"/>
              <a:r>
                <a:rPr lang="en-GB" sz="1400" dirty="0"/>
                <a:t>1&amp;2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194B225-032A-4727-A9E6-18D46CED7812}"/>
                </a:ext>
              </a:extLst>
            </p:cNvPr>
            <p:cNvSpPr/>
            <p:nvPr/>
          </p:nvSpPr>
          <p:spPr>
            <a:xfrm>
              <a:off x="3338458" y="2443093"/>
              <a:ext cx="1080000" cy="12755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85000" lnSpcReduction="20000"/>
            </a:bodyPr>
            <a:lstStyle/>
            <a:p>
              <a:pPr algn="ctr"/>
              <a:endParaRPr lang="en-GB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1081B15-9A00-4C55-B881-0B7653017A9C}"/>
                </a:ext>
              </a:extLst>
            </p:cNvPr>
            <p:cNvSpPr/>
            <p:nvPr/>
          </p:nvSpPr>
          <p:spPr>
            <a:xfrm>
              <a:off x="2843803" y="2443093"/>
              <a:ext cx="490666" cy="12755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3ED7FA9-228C-4CEE-B29C-5E9140A30390}"/>
              </a:ext>
            </a:extLst>
          </p:cNvPr>
          <p:cNvGrpSpPr>
            <a:grpSpLocks noChangeAspect="1"/>
          </p:cNvGrpSpPr>
          <p:nvPr/>
        </p:nvGrpSpPr>
        <p:grpSpPr>
          <a:xfrm>
            <a:off x="6822790" y="6010536"/>
            <a:ext cx="1349610" cy="442800"/>
            <a:chOff x="2843803" y="2442951"/>
            <a:chExt cx="3888301" cy="1275731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3A107AF-189B-4230-9B33-20609F6A3A34}"/>
                </a:ext>
              </a:extLst>
            </p:cNvPr>
            <p:cNvSpPr/>
            <p:nvPr/>
          </p:nvSpPr>
          <p:spPr>
            <a:xfrm>
              <a:off x="4283970" y="2442951"/>
              <a:ext cx="1224000" cy="12757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CC7AE6C-EC83-40DB-88B6-79DE8772ADFB}"/>
                </a:ext>
              </a:extLst>
            </p:cNvPr>
            <p:cNvSpPr/>
            <p:nvPr/>
          </p:nvSpPr>
          <p:spPr>
            <a:xfrm>
              <a:off x="5508104" y="2443093"/>
              <a:ext cx="1224000" cy="127558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rmAutofit/>
            </a:bodyPr>
            <a:lstStyle/>
            <a:p>
              <a:pPr algn="ctr"/>
              <a:r>
                <a:rPr lang="en-GB" sz="1400" dirty="0"/>
                <a:t>2,3,4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3CAA44A-C238-4F39-B51B-2CA903BE22A4}"/>
                </a:ext>
              </a:extLst>
            </p:cNvPr>
            <p:cNvSpPr/>
            <p:nvPr/>
          </p:nvSpPr>
          <p:spPr>
            <a:xfrm>
              <a:off x="3338458" y="2443093"/>
              <a:ext cx="1080000" cy="12755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85000" lnSpcReduction="20000"/>
            </a:bodyPr>
            <a:lstStyle/>
            <a:p>
              <a:pPr algn="ctr"/>
              <a:endParaRPr lang="en-GB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7C00C47-F1B4-4693-AC04-E086B6E2439E}"/>
                </a:ext>
              </a:extLst>
            </p:cNvPr>
            <p:cNvSpPr/>
            <p:nvPr/>
          </p:nvSpPr>
          <p:spPr>
            <a:xfrm>
              <a:off x="2843803" y="2443093"/>
              <a:ext cx="490666" cy="12755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rmAutofit fontScale="25000" lnSpcReduction="20000"/>
            </a:bodyPr>
            <a:lstStyle/>
            <a:p>
              <a:pPr algn="ctr"/>
              <a:endParaRPr lang="en-GB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D6EB041E-51F1-45DF-8CD4-21BD8A7A831C}"/>
              </a:ext>
            </a:extLst>
          </p:cNvPr>
          <p:cNvSpPr/>
          <p:nvPr/>
        </p:nvSpPr>
        <p:spPr>
          <a:xfrm>
            <a:off x="4295992" y="2480303"/>
            <a:ext cx="48480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What/How/When to assess?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What/How/When to evaluate?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What is Important?</a:t>
            </a:r>
          </a:p>
        </p:txBody>
      </p:sp>
    </p:spTree>
    <p:extLst>
      <p:ext uri="{BB962C8B-B14F-4D97-AF65-F5344CB8AC3E}">
        <p14:creationId xmlns:p14="http://schemas.microsoft.com/office/powerpoint/2010/main" val="2354774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F68E745-3FB6-459E-8ED5-DD880CB3791D}"/>
              </a:ext>
            </a:extLst>
          </p:cNvPr>
          <p:cNvCxnSpPr>
            <a:cxnSpLocks/>
          </p:cNvCxnSpPr>
          <p:nvPr/>
        </p:nvCxnSpPr>
        <p:spPr>
          <a:xfrm>
            <a:off x="1529512" y="5661566"/>
            <a:ext cx="6134031" cy="12599"/>
          </a:xfrm>
          <a:prstGeom prst="line">
            <a:avLst/>
          </a:prstGeom>
          <a:ln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2">
            <a:extLst>
              <a:ext uri="{FF2B5EF4-FFF2-40B4-BE49-F238E27FC236}">
                <a16:creationId xmlns:a16="http://schemas.microsoft.com/office/drawing/2014/main" id="{7048D347-5918-4EBA-AB79-ABF44EBE1C2C}"/>
              </a:ext>
            </a:extLst>
          </p:cNvPr>
          <p:cNvSpPr txBox="1">
            <a:spLocks noChangeArrowheads="1"/>
          </p:cNvSpPr>
          <p:nvPr/>
        </p:nvSpPr>
        <p:spPr>
          <a:xfrm>
            <a:off x="3806135" y="1124744"/>
            <a:ext cx="5472608" cy="114300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4000" kern="1200" dirty="0">
                <a:latin typeface="Impact" pitchFamily="34" charset="0"/>
              </a:rPr>
              <a:t>Discovery Practical</a:t>
            </a:r>
          </a:p>
        </p:txBody>
      </p:sp>
      <p:graphicFrame>
        <p:nvGraphicFramePr>
          <p:cNvPr id="32" name="Table 32">
            <a:extLst>
              <a:ext uri="{FF2B5EF4-FFF2-40B4-BE49-F238E27FC236}">
                <a16:creationId xmlns:a16="http://schemas.microsoft.com/office/drawing/2014/main" id="{47D8A541-EBFB-45B8-970F-95A707F1B9B0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4869160"/>
          <a:ext cx="8784971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6763">
                  <a:extLst>
                    <a:ext uri="{9D8B030D-6E8A-4147-A177-3AD203B41FA5}">
                      <a16:colId xmlns:a16="http://schemas.microsoft.com/office/drawing/2014/main" val="1469627368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88605232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797924228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624687976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33376967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8377078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41226535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796318274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711584859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52591764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19501714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412086213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36232987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655968653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52763899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41210351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141946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919714"/>
                  </a:ext>
                </a:extLst>
              </a:tr>
            </a:tbl>
          </a:graphicData>
        </a:graphic>
      </p:graphicFrame>
      <p:sp>
        <p:nvSpPr>
          <p:cNvPr id="37" name="Left Brace 36">
            <a:extLst>
              <a:ext uri="{FF2B5EF4-FFF2-40B4-BE49-F238E27FC236}">
                <a16:creationId xmlns:a16="http://schemas.microsoft.com/office/drawing/2014/main" id="{71ACA912-B115-47AA-89DD-EC1340A83380}"/>
              </a:ext>
            </a:extLst>
          </p:cNvPr>
          <p:cNvSpPr/>
          <p:nvPr/>
        </p:nvSpPr>
        <p:spPr>
          <a:xfrm rot="5400000" flipV="1">
            <a:off x="4485102" y="1980640"/>
            <a:ext cx="239118" cy="8850289"/>
          </a:xfrm>
          <a:prstGeom prst="leftBrac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107783B-BB47-4FC7-AABD-89F1995E9830}"/>
              </a:ext>
            </a:extLst>
          </p:cNvPr>
          <p:cNvGrpSpPr/>
          <p:nvPr/>
        </p:nvGrpSpPr>
        <p:grpSpPr>
          <a:xfrm>
            <a:off x="106895" y="2391966"/>
            <a:ext cx="4321089" cy="1478319"/>
            <a:chOff x="1228476" y="2676537"/>
            <a:chExt cx="4927699" cy="147831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D148689-9E94-483A-ABA4-1C9F956C0750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B905168-2348-439D-BE4F-EBD9084727F8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Autofit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220A48A-F2FE-4463-BCA9-09A4E71636D8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Autofit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698A79E-0AE1-4EBF-880E-533BB5B70096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69304EB-4269-44F3-B66F-E2E7FE4C44CF}"/>
              </a:ext>
            </a:extLst>
          </p:cNvPr>
          <p:cNvGrpSpPr>
            <a:grpSpLocks noChangeAspect="1"/>
          </p:cNvGrpSpPr>
          <p:nvPr/>
        </p:nvGrpSpPr>
        <p:grpSpPr>
          <a:xfrm>
            <a:off x="179512" y="5665198"/>
            <a:ext cx="1350000" cy="405003"/>
            <a:chOff x="1228476" y="2676537"/>
            <a:chExt cx="4927699" cy="1478319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946A217-8056-4EC0-A283-A5F79F445A65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1AF6B7D-B170-42B0-8F46-71F3261F62CC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8058A6-5D21-48F9-8316-3255051E3151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B2360C2-9366-47B2-89CB-8E365EA3D5E3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DF4DDE0-01FC-4C75-AB80-75F7C31269BF}"/>
              </a:ext>
            </a:extLst>
          </p:cNvPr>
          <p:cNvGrpSpPr>
            <a:grpSpLocks noChangeAspect="1"/>
          </p:cNvGrpSpPr>
          <p:nvPr/>
        </p:nvGrpSpPr>
        <p:grpSpPr>
          <a:xfrm>
            <a:off x="2054584" y="5665198"/>
            <a:ext cx="1350000" cy="405003"/>
            <a:chOff x="1228476" y="2676537"/>
            <a:chExt cx="4927699" cy="1478319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C150B45-EBD5-432E-A909-D543FD6D5614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D8D562B-8C92-43A9-942F-D011B8FEC8C2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4C7D9A8-0DE7-421E-BC87-DB03B00BCD36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4705459-BE2A-4A08-B0AA-25C22665DB90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C8F68AF-E87C-4B60-885B-11FC2F44CAD1}"/>
              </a:ext>
            </a:extLst>
          </p:cNvPr>
          <p:cNvGrpSpPr>
            <a:grpSpLocks noChangeAspect="1"/>
          </p:cNvGrpSpPr>
          <p:nvPr/>
        </p:nvGrpSpPr>
        <p:grpSpPr>
          <a:xfrm>
            <a:off x="3929656" y="5665198"/>
            <a:ext cx="1350000" cy="405003"/>
            <a:chOff x="1228476" y="2676537"/>
            <a:chExt cx="4927699" cy="147831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E31583C-6AC2-489C-B536-220B08618F96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1F6808EB-EEF7-4250-8840-056FE2C0F33E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39A3429-BD30-4FC6-AA43-3203D008BCA0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0EB523AF-12DC-461C-AE3E-C75ED2758A29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02EE72A7-B183-4B81-B057-51DE4C1FB0DD}"/>
              </a:ext>
            </a:extLst>
          </p:cNvPr>
          <p:cNvGrpSpPr>
            <a:grpSpLocks noChangeAspect="1"/>
          </p:cNvGrpSpPr>
          <p:nvPr/>
        </p:nvGrpSpPr>
        <p:grpSpPr>
          <a:xfrm>
            <a:off x="5804728" y="5665198"/>
            <a:ext cx="1350000" cy="405003"/>
            <a:chOff x="1228476" y="2676537"/>
            <a:chExt cx="4927699" cy="1478319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A2325EA-ACFD-4074-A748-985B9C33EADF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A4F258D-CB36-4497-8E59-18BD762EA03B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701063B1-76A3-45BB-94B7-0A155CDAA5D4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826C8446-A26B-49A5-A470-9C3832043C1E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E0D266D5-8F91-46C8-BAD0-7FE92CE013B5}"/>
              </a:ext>
            </a:extLst>
          </p:cNvPr>
          <p:cNvGrpSpPr>
            <a:grpSpLocks noChangeAspect="1"/>
          </p:cNvGrpSpPr>
          <p:nvPr/>
        </p:nvGrpSpPr>
        <p:grpSpPr>
          <a:xfrm>
            <a:off x="7679802" y="5665198"/>
            <a:ext cx="1350000" cy="405003"/>
            <a:chOff x="1228476" y="2676537"/>
            <a:chExt cx="4927699" cy="1478319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966AA15E-2568-43D9-96B4-4BC872AA10E1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24DCEEDA-9CE7-4792-B5B4-ECA789BA55B4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8770F62-0CBF-48CF-BD77-BFFE0391BB88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8E3D2D82-7D3C-4A43-99A6-D6D7E945CCA4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62A64A9-5418-46B7-AE54-027F09F8B33A}"/>
              </a:ext>
            </a:extLst>
          </p:cNvPr>
          <p:cNvCxnSpPr>
            <a:cxnSpLocks/>
          </p:cNvCxnSpPr>
          <p:nvPr/>
        </p:nvCxnSpPr>
        <p:spPr>
          <a:xfrm>
            <a:off x="1547664" y="6057602"/>
            <a:ext cx="6134031" cy="12599"/>
          </a:xfrm>
          <a:prstGeom prst="line">
            <a:avLst/>
          </a:prstGeom>
          <a:ln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5446740C-A8BE-42C4-9DB9-199408AABCBE}"/>
              </a:ext>
            </a:extLst>
          </p:cNvPr>
          <p:cNvSpPr/>
          <p:nvPr/>
        </p:nvSpPr>
        <p:spPr>
          <a:xfrm>
            <a:off x="1612028" y="5682279"/>
            <a:ext cx="360040" cy="3708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A73F601-09D6-4D2C-B691-D90A7B33B945}"/>
              </a:ext>
            </a:extLst>
          </p:cNvPr>
          <p:cNvSpPr/>
          <p:nvPr/>
        </p:nvSpPr>
        <p:spPr>
          <a:xfrm>
            <a:off x="3487100" y="5682279"/>
            <a:ext cx="360040" cy="3708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Arrow: Right 72">
            <a:extLst>
              <a:ext uri="{FF2B5EF4-FFF2-40B4-BE49-F238E27FC236}">
                <a16:creationId xmlns:a16="http://schemas.microsoft.com/office/drawing/2014/main" id="{270E91C9-77E6-4924-9114-739CB90EF54A}"/>
              </a:ext>
            </a:extLst>
          </p:cNvPr>
          <p:cNvSpPr/>
          <p:nvPr/>
        </p:nvSpPr>
        <p:spPr>
          <a:xfrm>
            <a:off x="5362172" y="5682279"/>
            <a:ext cx="360040" cy="3708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A46B99E4-DE99-47AF-8321-360E40E32C47}"/>
              </a:ext>
            </a:extLst>
          </p:cNvPr>
          <p:cNvSpPr/>
          <p:nvPr/>
        </p:nvSpPr>
        <p:spPr>
          <a:xfrm>
            <a:off x="7237244" y="5682279"/>
            <a:ext cx="360040" cy="3708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Left Brace 74">
            <a:extLst>
              <a:ext uri="{FF2B5EF4-FFF2-40B4-BE49-F238E27FC236}">
                <a16:creationId xmlns:a16="http://schemas.microsoft.com/office/drawing/2014/main" id="{97EC16DD-773B-4E92-A184-E8D6B5041281}"/>
              </a:ext>
            </a:extLst>
          </p:cNvPr>
          <p:cNvSpPr/>
          <p:nvPr/>
        </p:nvSpPr>
        <p:spPr>
          <a:xfrm rot="16200000">
            <a:off x="4485098" y="923615"/>
            <a:ext cx="239118" cy="8850289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11ECE2-F5D9-495C-987B-EA6AB5F5C9E3}"/>
              </a:ext>
            </a:extLst>
          </p:cNvPr>
          <p:cNvSpPr txBox="1"/>
          <p:nvPr/>
        </p:nvSpPr>
        <p:spPr>
          <a:xfrm>
            <a:off x="3771788" y="6416284"/>
            <a:ext cx="2958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‘Authentic’ External context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646348A-6351-4967-9858-00D3FFB7E89F}"/>
              </a:ext>
            </a:extLst>
          </p:cNvPr>
          <p:cNvSpPr/>
          <p:nvPr/>
        </p:nvSpPr>
        <p:spPr>
          <a:xfrm>
            <a:off x="4211960" y="2522867"/>
            <a:ext cx="48480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Content more student ‘controlled’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Skills, Attitude &amp; Identity more ‘important’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Flexible &amp; linked to / informed by external context – ‘authentic’</a:t>
            </a:r>
          </a:p>
        </p:txBody>
      </p:sp>
    </p:spTree>
    <p:extLst>
      <p:ext uri="{BB962C8B-B14F-4D97-AF65-F5344CB8AC3E}">
        <p14:creationId xmlns:p14="http://schemas.microsoft.com/office/powerpoint/2010/main" val="310606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F68E745-3FB6-459E-8ED5-DD880CB3791D}"/>
              </a:ext>
            </a:extLst>
          </p:cNvPr>
          <p:cNvCxnSpPr>
            <a:cxnSpLocks/>
          </p:cNvCxnSpPr>
          <p:nvPr/>
        </p:nvCxnSpPr>
        <p:spPr>
          <a:xfrm>
            <a:off x="1529512" y="5661566"/>
            <a:ext cx="6134031" cy="12599"/>
          </a:xfrm>
          <a:prstGeom prst="line">
            <a:avLst/>
          </a:prstGeom>
          <a:ln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2">
            <a:extLst>
              <a:ext uri="{FF2B5EF4-FFF2-40B4-BE49-F238E27FC236}">
                <a16:creationId xmlns:a16="http://schemas.microsoft.com/office/drawing/2014/main" id="{7048D347-5918-4EBA-AB79-ABF44EBE1C2C}"/>
              </a:ext>
            </a:extLst>
          </p:cNvPr>
          <p:cNvSpPr txBox="1">
            <a:spLocks noChangeArrowheads="1"/>
          </p:cNvSpPr>
          <p:nvPr/>
        </p:nvSpPr>
        <p:spPr>
          <a:xfrm>
            <a:off x="3806135" y="1124744"/>
            <a:ext cx="5472608" cy="114300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4000" kern="1200" dirty="0">
                <a:latin typeface="Impact" pitchFamily="34" charset="0"/>
              </a:rPr>
              <a:t>Discovery Practical</a:t>
            </a:r>
          </a:p>
        </p:txBody>
      </p:sp>
      <p:graphicFrame>
        <p:nvGraphicFramePr>
          <p:cNvPr id="32" name="Table 32">
            <a:extLst>
              <a:ext uri="{FF2B5EF4-FFF2-40B4-BE49-F238E27FC236}">
                <a16:creationId xmlns:a16="http://schemas.microsoft.com/office/drawing/2014/main" id="{47D8A541-EBFB-45B8-970F-95A707F1B9B0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4869160"/>
          <a:ext cx="8784971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6763">
                  <a:extLst>
                    <a:ext uri="{9D8B030D-6E8A-4147-A177-3AD203B41FA5}">
                      <a16:colId xmlns:a16="http://schemas.microsoft.com/office/drawing/2014/main" val="1469627368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88605232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797924228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624687976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33376967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8377078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41226535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796318274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711584859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52591764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19501714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412086213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362329870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1655968653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3527638992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241210351"/>
                    </a:ext>
                  </a:extLst>
                </a:gridCol>
                <a:gridCol w="516763">
                  <a:extLst>
                    <a:ext uri="{9D8B030D-6E8A-4147-A177-3AD203B41FA5}">
                      <a16:colId xmlns:a16="http://schemas.microsoft.com/office/drawing/2014/main" val="2141946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919714"/>
                  </a:ext>
                </a:extLst>
              </a:tr>
            </a:tbl>
          </a:graphicData>
        </a:graphic>
      </p:graphicFrame>
      <p:sp>
        <p:nvSpPr>
          <p:cNvPr id="37" name="Left Brace 36">
            <a:extLst>
              <a:ext uri="{FF2B5EF4-FFF2-40B4-BE49-F238E27FC236}">
                <a16:creationId xmlns:a16="http://schemas.microsoft.com/office/drawing/2014/main" id="{71ACA912-B115-47AA-89DD-EC1340A83380}"/>
              </a:ext>
            </a:extLst>
          </p:cNvPr>
          <p:cNvSpPr/>
          <p:nvPr/>
        </p:nvSpPr>
        <p:spPr>
          <a:xfrm rot="5400000" flipV="1">
            <a:off x="4485102" y="1980640"/>
            <a:ext cx="239118" cy="8850289"/>
          </a:xfrm>
          <a:prstGeom prst="leftBrac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107783B-BB47-4FC7-AABD-89F1995E9830}"/>
              </a:ext>
            </a:extLst>
          </p:cNvPr>
          <p:cNvGrpSpPr/>
          <p:nvPr/>
        </p:nvGrpSpPr>
        <p:grpSpPr>
          <a:xfrm>
            <a:off x="106895" y="2391966"/>
            <a:ext cx="4321089" cy="1478319"/>
            <a:chOff x="1228476" y="2676537"/>
            <a:chExt cx="4927699" cy="147831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D148689-9E94-483A-ABA4-1C9F956C0750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B905168-2348-439D-BE4F-EBD9084727F8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Autofit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220A48A-F2FE-4463-BCA9-09A4E71636D8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Autofit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698A79E-0AE1-4EBF-880E-533BB5B70096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69304EB-4269-44F3-B66F-E2E7FE4C44CF}"/>
              </a:ext>
            </a:extLst>
          </p:cNvPr>
          <p:cNvGrpSpPr>
            <a:grpSpLocks noChangeAspect="1"/>
          </p:cNvGrpSpPr>
          <p:nvPr/>
        </p:nvGrpSpPr>
        <p:grpSpPr>
          <a:xfrm>
            <a:off x="179512" y="5665198"/>
            <a:ext cx="1350000" cy="405003"/>
            <a:chOff x="1228476" y="2676537"/>
            <a:chExt cx="4927699" cy="1478319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946A217-8056-4EC0-A283-A5F79F445A65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1AF6B7D-B170-42B0-8F46-71F3261F62CC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8058A6-5D21-48F9-8316-3255051E3151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B2360C2-9366-47B2-89CB-8E365EA3D5E3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DF4DDE0-01FC-4C75-AB80-75F7C31269BF}"/>
              </a:ext>
            </a:extLst>
          </p:cNvPr>
          <p:cNvGrpSpPr>
            <a:grpSpLocks noChangeAspect="1"/>
          </p:cNvGrpSpPr>
          <p:nvPr/>
        </p:nvGrpSpPr>
        <p:grpSpPr>
          <a:xfrm>
            <a:off x="2054584" y="5665198"/>
            <a:ext cx="1350000" cy="405003"/>
            <a:chOff x="1228476" y="2676537"/>
            <a:chExt cx="4927699" cy="1478319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C150B45-EBD5-432E-A909-D543FD6D5614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D8D562B-8C92-43A9-942F-D011B8FEC8C2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4C7D9A8-0DE7-421E-BC87-DB03B00BCD36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4705459-BE2A-4A08-B0AA-25C22665DB90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C8F68AF-E87C-4B60-885B-11FC2F44CAD1}"/>
              </a:ext>
            </a:extLst>
          </p:cNvPr>
          <p:cNvGrpSpPr>
            <a:grpSpLocks noChangeAspect="1"/>
          </p:cNvGrpSpPr>
          <p:nvPr/>
        </p:nvGrpSpPr>
        <p:grpSpPr>
          <a:xfrm>
            <a:off x="3929656" y="5665198"/>
            <a:ext cx="1350000" cy="405003"/>
            <a:chOff x="1228476" y="2676537"/>
            <a:chExt cx="4927699" cy="147831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E31583C-6AC2-489C-B536-220B08618F96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1F6808EB-EEF7-4250-8840-056FE2C0F33E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39A3429-BD30-4FC6-AA43-3203D008BCA0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0EB523AF-12DC-461C-AE3E-C75ED2758A29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02EE72A7-B183-4B81-B057-51DE4C1FB0DD}"/>
              </a:ext>
            </a:extLst>
          </p:cNvPr>
          <p:cNvGrpSpPr>
            <a:grpSpLocks noChangeAspect="1"/>
          </p:cNvGrpSpPr>
          <p:nvPr/>
        </p:nvGrpSpPr>
        <p:grpSpPr>
          <a:xfrm>
            <a:off x="5804728" y="5665198"/>
            <a:ext cx="1350000" cy="405003"/>
            <a:chOff x="1228476" y="2676537"/>
            <a:chExt cx="4927699" cy="1478319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A2325EA-ACFD-4074-A748-985B9C33EADF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A4F258D-CB36-4497-8E59-18BD762EA03B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701063B1-76A3-45BB-94B7-0A155CDAA5D4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826C8446-A26B-49A5-A470-9C3832043C1E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E0D266D5-8F91-46C8-BAD0-7FE92CE013B5}"/>
              </a:ext>
            </a:extLst>
          </p:cNvPr>
          <p:cNvGrpSpPr>
            <a:grpSpLocks noChangeAspect="1"/>
          </p:cNvGrpSpPr>
          <p:nvPr/>
        </p:nvGrpSpPr>
        <p:grpSpPr>
          <a:xfrm>
            <a:off x="7679802" y="5665198"/>
            <a:ext cx="1350000" cy="405003"/>
            <a:chOff x="1228476" y="2676537"/>
            <a:chExt cx="4927699" cy="1478319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966AA15E-2568-43D9-96B4-4BC872AA10E1}"/>
                </a:ext>
              </a:extLst>
            </p:cNvPr>
            <p:cNvSpPr/>
            <p:nvPr/>
          </p:nvSpPr>
          <p:spPr>
            <a:xfrm rot="16200000">
              <a:off x="3506906" y="1141525"/>
              <a:ext cx="370839" cy="49276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SKILLS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24DCEEDA-9CE7-4792-B5B4-ECA789BA55B4}"/>
                </a:ext>
              </a:extLst>
            </p:cNvPr>
            <p:cNvSpPr/>
            <p:nvPr/>
          </p:nvSpPr>
          <p:spPr>
            <a:xfrm rot="16200000">
              <a:off x="3506906" y="768796"/>
              <a:ext cx="370839" cy="49276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ATTITUDE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8770F62-0CBF-48CF-BD77-BFFE0391BB88}"/>
                </a:ext>
              </a:extLst>
            </p:cNvPr>
            <p:cNvSpPr/>
            <p:nvPr/>
          </p:nvSpPr>
          <p:spPr>
            <a:xfrm rot="16200000">
              <a:off x="3506906" y="398107"/>
              <a:ext cx="370839" cy="49276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IDENTITY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8E3D2D82-7D3C-4A43-99A6-D6D7E945CCA4}"/>
                </a:ext>
              </a:extLst>
            </p:cNvPr>
            <p:cNvSpPr/>
            <p:nvPr/>
          </p:nvSpPr>
          <p:spPr>
            <a:xfrm rot="16200000">
              <a:off x="3506906" y="1505587"/>
              <a:ext cx="370839" cy="49276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rmAutofit fontScale="25000" lnSpcReduction="20000"/>
            </a:bodyPr>
            <a:lstStyle/>
            <a:p>
              <a:pPr algn="ctr"/>
              <a:r>
                <a:rPr lang="en-GB" dirty="0"/>
                <a:t>CONTENT</a:t>
              </a:r>
            </a:p>
          </p:txBody>
        </p:sp>
      </p:grp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62A64A9-5418-46B7-AE54-027F09F8B33A}"/>
              </a:ext>
            </a:extLst>
          </p:cNvPr>
          <p:cNvCxnSpPr>
            <a:cxnSpLocks/>
          </p:cNvCxnSpPr>
          <p:nvPr/>
        </p:nvCxnSpPr>
        <p:spPr>
          <a:xfrm>
            <a:off x="1547664" y="6057602"/>
            <a:ext cx="6134031" cy="12599"/>
          </a:xfrm>
          <a:prstGeom prst="line">
            <a:avLst/>
          </a:prstGeom>
          <a:ln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5446740C-A8BE-42C4-9DB9-199408AABCBE}"/>
              </a:ext>
            </a:extLst>
          </p:cNvPr>
          <p:cNvSpPr/>
          <p:nvPr/>
        </p:nvSpPr>
        <p:spPr>
          <a:xfrm>
            <a:off x="1612028" y="5682279"/>
            <a:ext cx="360040" cy="3708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A73F601-09D6-4D2C-B691-D90A7B33B945}"/>
              </a:ext>
            </a:extLst>
          </p:cNvPr>
          <p:cNvSpPr/>
          <p:nvPr/>
        </p:nvSpPr>
        <p:spPr>
          <a:xfrm>
            <a:off x="3487100" y="5682279"/>
            <a:ext cx="360040" cy="3708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Arrow: Right 72">
            <a:extLst>
              <a:ext uri="{FF2B5EF4-FFF2-40B4-BE49-F238E27FC236}">
                <a16:creationId xmlns:a16="http://schemas.microsoft.com/office/drawing/2014/main" id="{270E91C9-77E6-4924-9114-739CB90EF54A}"/>
              </a:ext>
            </a:extLst>
          </p:cNvPr>
          <p:cNvSpPr/>
          <p:nvPr/>
        </p:nvSpPr>
        <p:spPr>
          <a:xfrm>
            <a:off x="5362172" y="5682279"/>
            <a:ext cx="360040" cy="3708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A46B99E4-DE99-47AF-8321-360E40E32C47}"/>
              </a:ext>
            </a:extLst>
          </p:cNvPr>
          <p:cNvSpPr/>
          <p:nvPr/>
        </p:nvSpPr>
        <p:spPr>
          <a:xfrm>
            <a:off x="7237244" y="5682279"/>
            <a:ext cx="360040" cy="37084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Left Brace 74">
            <a:extLst>
              <a:ext uri="{FF2B5EF4-FFF2-40B4-BE49-F238E27FC236}">
                <a16:creationId xmlns:a16="http://schemas.microsoft.com/office/drawing/2014/main" id="{97EC16DD-773B-4E92-A184-E8D6B5041281}"/>
              </a:ext>
            </a:extLst>
          </p:cNvPr>
          <p:cNvSpPr/>
          <p:nvPr/>
        </p:nvSpPr>
        <p:spPr>
          <a:xfrm rot="16200000">
            <a:off x="4485098" y="923615"/>
            <a:ext cx="239118" cy="8850289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11ECE2-F5D9-495C-987B-EA6AB5F5C9E3}"/>
              </a:ext>
            </a:extLst>
          </p:cNvPr>
          <p:cNvSpPr txBox="1"/>
          <p:nvPr/>
        </p:nvSpPr>
        <p:spPr>
          <a:xfrm>
            <a:off x="3771788" y="6416284"/>
            <a:ext cx="2958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‘Authentic’ External context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0D258C1-E70B-4909-BA4A-A3AD68D83F38}"/>
              </a:ext>
            </a:extLst>
          </p:cNvPr>
          <p:cNvSpPr/>
          <p:nvPr/>
        </p:nvSpPr>
        <p:spPr>
          <a:xfrm>
            <a:off x="4295992" y="2480303"/>
            <a:ext cx="48480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What/How/When to assess?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What/How/When to evaluate?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What is Important?</a:t>
            </a:r>
          </a:p>
        </p:txBody>
      </p:sp>
    </p:spTree>
    <p:extLst>
      <p:ext uri="{BB962C8B-B14F-4D97-AF65-F5344CB8AC3E}">
        <p14:creationId xmlns:p14="http://schemas.microsoft.com/office/powerpoint/2010/main" val="3040422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A638B773BF444C853CCD8FD10FA511" ma:contentTypeVersion="8" ma:contentTypeDescription="Create a new document." ma:contentTypeScope="" ma:versionID="9cf3b9e0f31bdb4d5bbc6e4c88031e3b">
  <xsd:schema xmlns:xsd="http://www.w3.org/2001/XMLSchema" xmlns:xs="http://www.w3.org/2001/XMLSchema" xmlns:p="http://schemas.microsoft.com/office/2006/metadata/properties" xmlns:ns3="d2b68c2d-5639-4b45-834a-97e6273ee4f0" targetNamespace="http://schemas.microsoft.com/office/2006/metadata/properties" ma:root="true" ma:fieldsID="a0e90e9cd01b3860e877df5dd604f5fe" ns3:_="">
    <xsd:import namespace="d2b68c2d-5639-4b45-834a-97e6273ee4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68c2d-5639-4b45-834a-97e6273ee4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985769-6542-46CC-86BA-7FFBAE48EFB6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d2b68c2d-5639-4b45-834a-97e6273ee4f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8D27C48-87B4-4C0E-9E54-DCB13BE3A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b68c2d-5639-4b45-834a-97e6273ee4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8B293C-433B-4754-92C0-5A5F77A1B2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26564</TotalTime>
  <Words>422</Words>
  <Application>Microsoft Office PowerPoint</Application>
  <PresentationFormat>On-screen Show (4:3)</PresentationFormat>
  <Paragraphs>206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Impact</vt:lpstr>
      <vt:lpstr>Office Theme</vt:lpstr>
      <vt:lpstr>Laboratory Teaching Redevelopment 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Imperial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mpk30</dc:creator>
  <cp:lastModifiedBy>Kingsbury, Martyn P</cp:lastModifiedBy>
  <cp:revision>190</cp:revision>
  <cp:lastPrinted>2018-04-10T09:45:09Z</cp:lastPrinted>
  <dcterms:created xsi:type="dcterms:W3CDTF">2006-08-22T12:46:32Z</dcterms:created>
  <dcterms:modified xsi:type="dcterms:W3CDTF">2019-11-27T11:25:15Z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0x010100EBA638B773BF444C853CCD8FD10FA511</vt:lpwstr>
  </property>
</Properties>
</file>